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4" r:id="rId10"/>
    <p:sldId id="267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DC2DD-C494-46C6-AB07-54ADBF285A43}" v="17" dt="2024-09-27T04:38:51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Usai" userId="7954d90328dbcd17" providerId="LiveId" clId="{D30DD8F9-A947-4AA9-BA0B-4154E8EDA83E}"/>
    <pc:docChg chg="undo custSel addSld delSld modSld sldOrd">
      <pc:chgData name="Alessio Usai" userId="7954d90328dbcd17" providerId="LiveId" clId="{D30DD8F9-A947-4AA9-BA0B-4154E8EDA83E}" dt="2024-09-24T07:44:39.619" v="1305" actId="20577"/>
      <pc:docMkLst>
        <pc:docMk/>
      </pc:docMkLst>
      <pc:sldChg chg="addSp delSp modSp new mod setBg">
        <pc:chgData name="Alessio Usai" userId="7954d90328dbcd17" providerId="LiveId" clId="{D30DD8F9-A947-4AA9-BA0B-4154E8EDA83E}" dt="2024-09-18T06:35:53.500" v="289" actId="26606"/>
        <pc:sldMkLst>
          <pc:docMk/>
          <pc:sldMk cId="191244303" sldId="256"/>
        </pc:sldMkLst>
        <pc:spChg chg="add mod">
          <ac:chgData name="Alessio Usai" userId="7954d90328dbcd17" providerId="LiveId" clId="{D30DD8F9-A947-4AA9-BA0B-4154E8EDA83E}" dt="2024-09-18T06:35:53.500" v="289" actId="26606"/>
          <ac:spMkLst>
            <pc:docMk/>
            <pc:sldMk cId="191244303" sldId="256"/>
            <ac:spMk id="5" creationId="{F0043ED0-E8B7-3EA7-5C77-3BA9DF7A7CAE}"/>
          </ac:spMkLst>
        </pc:spChg>
        <pc:spChg chg="add del">
          <ac:chgData name="Alessio Usai" userId="7954d90328dbcd17" providerId="LiveId" clId="{D30DD8F9-A947-4AA9-BA0B-4154E8EDA83E}" dt="2024-09-18T06:35:50.771" v="288" actId="26606"/>
          <ac:spMkLst>
            <pc:docMk/>
            <pc:sldMk cId="191244303" sldId="256"/>
            <ac:spMk id="7" creationId="{69D47016-023F-44BD-981C-50E7A10A6609}"/>
          </ac:spMkLst>
        </pc:spChg>
        <pc:spChg chg="add">
          <ac:chgData name="Alessio Usai" userId="7954d90328dbcd17" providerId="LiveId" clId="{D30DD8F9-A947-4AA9-BA0B-4154E8EDA83E}" dt="2024-09-18T06:35:53.500" v="289" actId="26606"/>
          <ac:spMkLst>
            <pc:docMk/>
            <pc:sldMk cId="191244303" sldId="256"/>
            <ac:spMk id="8" creationId="{69D47016-023F-44BD-981C-50E7A10A6609}"/>
          </ac:spMkLst>
        </pc:spChg>
        <pc:spChg chg="add">
          <ac:chgData name="Alessio Usai" userId="7954d90328dbcd17" providerId="LiveId" clId="{D30DD8F9-A947-4AA9-BA0B-4154E8EDA83E}" dt="2024-09-18T06:35:53.500" v="289" actId="26606"/>
          <ac:spMkLst>
            <pc:docMk/>
            <pc:sldMk cId="191244303" sldId="256"/>
            <ac:spMk id="9" creationId="{6D8B37B0-0682-433E-BC8D-498C04ABD9A7}"/>
          </ac:spMkLst>
        </pc:spChg>
        <pc:spChg chg="add del">
          <ac:chgData name="Alessio Usai" userId="7954d90328dbcd17" providerId="LiveId" clId="{D30DD8F9-A947-4AA9-BA0B-4154E8EDA83E}" dt="2024-09-17T07:36:37.540" v="107" actId="26606"/>
          <ac:spMkLst>
            <pc:docMk/>
            <pc:sldMk cId="191244303" sldId="256"/>
            <ac:spMk id="10" creationId="{8761DDFE-071F-4200-B0AA-394476C2D2D6}"/>
          </ac:spMkLst>
        </pc:spChg>
        <pc:spChg chg="add del">
          <ac:chgData name="Alessio Usai" userId="7954d90328dbcd17" providerId="LiveId" clId="{D30DD8F9-A947-4AA9-BA0B-4154E8EDA83E}" dt="2024-09-18T06:35:50.771" v="288" actId="26606"/>
          <ac:spMkLst>
            <pc:docMk/>
            <pc:sldMk cId="191244303" sldId="256"/>
            <ac:spMk id="12" creationId="{6D8B37B0-0682-433E-BC8D-498C04ABD9A7}"/>
          </ac:spMkLst>
        </pc:spChg>
        <pc:graphicFrameChg chg="add mod modGraphic">
          <ac:chgData name="Alessio Usai" userId="7954d90328dbcd17" providerId="LiveId" clId="{D30DD8F9-A947-4AA9-BA0B-4154E8EDA83E}" dt="2024-09-18T06:35:53.500" v="289" actId="26606"/>
          <ac:graphicFrameMkLst>
            <pc:docMk/>
            <pc:sldMk cId="191244303" sldId="256"/>
            <ac:graphicFrameMk id="2" creationId="{A9665254-71D2-AEBF-D394-C5B9893F63BC}"/>
          </ac:graphicFrameMkLst>
        </pc:graphicFrameChg>
        <pc:graphicFrameChg chg="add del mod modGraphic">
          <ac:chgData name="Alessio Usai" userId="7954d90328dbcd17" providerId="LiveId" clId="{D30DD8F9-A947-4AA9-BA0B-4154E8EDA83E}" dt="2024-09-17T07:33:56.539" v="97" actId="478"/>
          <ac:graphicFrameMkLst>
            <pc:docMk/>
            <pc:sldMk cId="191244303" sldId="256"/>
            <ac:graphicFrameMk id="4" creationId="{E4B4E5B9-CC54-D6F6-1F12-0343AD3BFAAC}"/>
          </ac:graphicFrameMkLst>
        </pc:graphicFrameChg>
        <pc:picChg chg="add mod ord">
          <ac:chgData name="Alessio Usai" userId="7954d90328dbcd17" providerId="LiveId" clId="{D30DD8F9-A947-4AA9-BA0B-4154E8EDA83E}" dt="2024-09-18T06:35:53.500" v="289" actId="26606"/>
          <ac:picMkLst>
            <pc:docMk/>
            <pc:sldMk cId="191244303" sldId="256"/>
            <ac:picMk id="3" creationId="{792481AB-D03D-A968-83C3-9A4B59F09D20}"/>
          </ac:picMkLst>
        </pc:picChg>
      </pc:sldChg>
      <pc:sldChg chg="addSp delSp modSp new mod setBg">
        <pc:chgData name="Alessio Usai" userId="7954d90328dbcd17" providerId="LiveId" clId="{D30DD8F9-A947-4AA9-BA0B-4154E8EDA83E}" dt="2024-09-17T08:48:32.212" v="126" actId="1076"/>
        <pc:sldMkLst>
          <pc:docMk/>
          <pc:sldMk cId="3431162236" sldId="257"/>
        </pc:sldMkLst>
        <pc:spChg chg="add del">
          <ac:chgData name="Alessio Usai" userId="7954d90328dbcd17" providerId="LiveId" clId="{D30DD8F9-A947-4AA9-BA0B-4154E8EDA83E}" dt="2024-09-17T08:47:34.481" v="116" actId="26606"/>
          <ac:spMkLst>
            <pc:docMk/>
            <pc:sldMk cId="3431162236" sldId="257"/>
            <ac:spMk id="5" creationId="{6EE0B6E2-7CE8-4D86-87FC-4B58A7D8E759}"/>
          </ac:spMkLst>
        </pc:spChg>
        <pc:spChg chg="add del">
          <ac:chgData name="Alessio Usai" userId="7954d90328dbcd17" providerId="LiveId" clId="{D30DD8F9-A947-4AA9-BA0B-4154E8EDA83E}" dt="2024-09-17T08:47:25.320" v="114" actId="26606"/>
          <ac:spMkLst>
            <pc:docMk/>
            <pc:sldMk cId="3431162236" sldId="257"/>
            <ac:spMk id="8" creationId="{2215C6C6-E45C-4179-9FC1-E8A4C1D47430}"/>
          </ac:spMkLst>
        </pc:spChg>
        <pc:spChg chg="add del">
          <ac:chgData name="Alessio Usai" userId="7954d90328dbcd17" providerId="LiveId" clId="{D30DD8F9-A947-4AA9-BA0B-4154E8EDA83E}" dt="2024-09-17T08:47:25.320" v="114" actId="26606"/>
          <ac:spMkLst>
            <pc:docMk/>
            <pc:sldMk cId="3431162236" sldId="257"/>
            <ac:spMk id="14" creationId="{3776B14B-F2F4-4825-8DA8-8C7A0F2B3960}"/>
          </ac:spMkLst>
        </pc:spChg>
        <pc:grpChg chg="add del">
          <ac:chgData name="Alessio Usai" userId="7954d90328dbcd17" providerId="LiveId" clId="{D30DD8F9-A947-4AA9-BA0B-4154E8EDA83E}" dt="2024-09-17T08:47:25.320" v="114" actId="26606"/>
          <ac:grpSpMkLst>
            <pc:docMk/>
            <pc:sldMk cId="3431162236" sldId="257"/>
            <ac:grpSpMk id="10" creationId="{5FE9FE4C-C9E0-4C54-8010-EA9D29CD4D59}"/>
          </ac:grpSpMkLst>
        </pc:grpChg>
        <pc:picChg chg="add del mod">
          <ac:chgData name="Alessio Usai" userId="7954d90328dbcd17" providerId="LiveId" clId="{D30DD8F9-A947-4AA9-BA0B-4154E8EDA83E}" dt="2024-09-17T08:48:10.401" v="117" actId="478"/>
          <ac:picMkLst>
            <pc:docMk/>
            <pc:sldMk cId="3431162236" sldId="257"/>
            <ac:picMk id="3" creationId="{68E8C25F-96B5-7949-0989-E434FB76EA39}"/>
          </ac:picMkLst>
        </pc:picChg>
        <pc:picChg chg="add mod">
          <ac:chgData name="Alessio Usai" userId="7954d90328dbcd17" providerId="LiveId" clId="{D30DD8F9-A947-4AA9-BA0B-4154E8EDA83E}" dt="2024-09-17T08:48:32.212" v="126" actId="1076"/>
          <ac:picMkLst>
            <pc:docMk/>
            <pc:sldMk cId="3431162236" sldId="257"/>
            <ac:picMk id="6" creationId="{2E315A52-4484-A6BB-6CAF-B26739B9497D}"/>
          </ac:picMkLst>
        </pc:picChg>
      </pc:sldChg>
      <pc:sldChg chg="modSp add mod">
        <pc:chgData name="Alessio Usai" userId="7954d90328dbcd17" providerId="LiveId" clId="{D30DD8F9-A947-4AA9-BA0B-4154E8EDA83E}" dt="2024-09-17T07:34:50.220" v="101" actId="12385"/>
        <pc:sldMkLst>
          <pc:docMk/>
          <pc:sldMk cId="2501022870" sldId="258"/>
        </pc:sldMkLst>
        <pc:spChg chg="mod">
          <ac:chgData name="Alessio Usai" userId="7954d90328dbcd17" providerId="LiveId" clId="{D30DD8F9-A947-4AA9-BA0B-4154E8EDA83E}" dt="2024-09-17T07:31:30.351" v="81"/>
          <ac:spMkLst>
            <pc:docMk/>
            <pc:sldMk cId="2501022870" sldId="258"/>
            <ac:spMk id="5" creationId="{F0043ED0-E8B7-3EA7-5C77-3BA9DF7A7CAE}"/>
          </ac:spMkLst>
        </pc:spChg>
        <pc:graphicFrameChg chg="modGraphic">
          <ac:chgData name="Alessio Usai" userId="7954d90328dbcd17" providerId="LiveId" clId="{D30DD8F9-A947-4AA9-BA0B-4154E8EDA83E}" dt="2024-09-17T07:34:50.220" v="101" actId="12385"/>
          <ac:graphicFrameMkLst>
            <pc:docMk/>
            <pc:sldMk cId="2501022870" sldId="258"/>
            <ac:graphicFrameMk id="4" creationId="{E4B4E5B9-CC54-D6F6-1F12-0343AD3BFAAC}"/>
          </ac:graphicFrameMkLst>
        </pc:graphicFrameChg>
      </pc:sldChg>
      <pc:sldChg chg="addSp delSp modSp new mod setBg">
        <pc:chgData name="Alessio Usai" userId="7954d90328dbcd17" providerId="LiveId" clId="{D30DD8F9-A947-4AA9-BA0B-4154E8EDA83E}" dt="2024-09-17T09:39:10.992" v="168" actId="6549"/>
        <pc:sldMkLst>
          <pc:docMk/>
          <pc:sldMk cId="2644930837" sldId="259"/>
        </pc:sldMkLst>
        <pc:spChg chg="add mod">
          <ac:chgData name="Alessio Usai" userId="7954d90328dbcd17" providerId="LiveId" clId="{D30DD8F9-A947-4AA9-BA0B-4154E8EDA83E}" dt="2024-09-17T09:39:10.992" v="168" actId="6549"/>
          <ac:spMkLst>
            <pc:docMk/>
            <pc:sldMk cId="2644930837" sldId="259"/>
            <ac:spMk id="6" creationId="{F48BD4E1-8595-0311-152C-17687479AB76}"/>
          </ac:spMkLst>
        </pc:spChg>
        <pc:spChg chg="add del">
          <ac:chgData name="Alessio Usai" userId="7954d90328dbcd17" providerId="LiveId" clId="{D30DD8F9-A947-4AA9-BA0B-4154E8EDA83E}" dt="2024-09-17T09:37:13.716" v="136" actId="26606"/>
          <ac:spMkLst>
            <pc:docMk/>
            <pc:sldMk cId="2644930837" sldId="259"/>
            <ac:spMk id="10" creationId="{A9F529C3-C941-49FD-8C67-82F134F64BDB}"/>
          </ac:spMkLst>
        </pc:spChg>
        <pc:spChg chg="add del">
          <ac:chgData name="Alessio Usai" userId="7954d90328dbcd17" providerId="LiveId" clId="{D30DD8F9-A947-4AA9-BA0B-4154E8EDA83E}" dt="2024-09-17T09:37:13.716" v="136" actId="26606"/>
          <ac:spMkLst>
            <pc:docMk/>
            <pc:sldMk cId="2644930837" sldId="259"/>
            <ac:spMk id="12" creationId="{20586029-32A0-47E5-9AEC-AE3ABA6B94D0}"/>
          </ac:spMkLst>
        </pc:spChg>
        <pc:spChg chg="add">
          <ac:chgData name="Alessio Usai" userId="7954d90328dbcd17" providerId="LiveId" clId="{D30DD8F9-A947-4AA9-BA0B-4154E8EDA83E}" dt="2024-09-17T09:37:13.716" v="136" actId="26606"/>
          <ac:spMkLst>
            <pc:docMk/>
            <pc:sldMk cId="2644930837" sldId="259"/>
            <ac:spMk id="19" creationId="{6D24BC9E-AC6A-42EE-AFD8-B290720B841F}"/>
          </ac:spMkLst>
        </pc:spChg>
        <pc:spChg chg="add">
          <ac:chgData name="Alessio Usai" userId="7954d90328dbcd17" providerId="LiveId" clId="{D30DD8F9-A947-4AA9-BA0B-4154E8EDA83E}" dt="2024-09-17T09:37:13.716" v="136" actId="26606"/>
          <ac:spMkLst>
            <pc:docMk/>
            <pc:sldMk cId="2644930837" sldId="259"/>
            <ac:spMk id="21" creationId="{0990C621-3B8B-4820-8328-D47EF7CE823C}"/>
          </ac:spMkLst>
        </pc:spChg>
        <pc:spChg chg="add">
          <ac:chgData name="Alessio Usai" userId="7954d90328dbcd17" providerId="LiveId" clId="{D30DD8F9-A947-4AA9-BA0B-4154E8EDA83E}" dt="2024-09-17T09:37:13.716" v="136" actId="26606"/>
          <ac:spMkLst>
            <pc:docMk/>
            <pc:sldMk cId="2644930837" sldId="259"/>
            <ac:spMk id="23" creationId="{C1A2385B-1D2A-4E17-84FA-6CB7F0AAE473}"/>
          </ac:spMkLst>
        </pc:spChg>
        <pc:spChg chg="add">
          <ac:chgData name="Alessio Usai" userId="7954d90328dbcd17" providerId="LiveId" clId="{D30DD8F9-A947-4AA9-BA0B-4154E8EDA83E}" dt="2024-09-17T09:37:13.716" v="136" actId="26606"/>
          <ac:spMkLst>
            <pc:docMk/>
            <pc:sldMk cId="2644930837" sldId="259"/>
            <ac:spMk id="25" creationId="{5E791F2F-79DB-4CC0-9FA1-001E3E91E8B7}"/>
          </ac:spMkLst>
        </pc:spChg>
        <pc:picChg chg="add mod ord">
          <ac:chgData name="Alessio Usai" userId="7954d90328dbcd17" providerId="LiveId" clId="{D30DD8F9-A947-4AA9-BA0B-4154E8EDA83E}" dt="2024-09-17T09:37:13.716" v="136" actId="26606"/>
          <ac:picMkLst>
            <pc:docMk/>
            <pc:sldMk cId="2644930837" sldId="259"/>
            <ac:picMk id="3" creationId="{05353DAB-C06E-4A9F-6100-33A7E56E26CA}"/>
          </ac:picMkLst>
        </pc:picChg>
        <pc:picChg chg="add mod">
          <ac:chgData name="Alessio Usai" userId="7954d90328dbcd17" providerId="LiveId" clId="{D30DD8F9-A947-4AA9-BA0B-4154E8EDA83E}" dt="2024-09-17T09:37:13.716" v="136" actId="26606"/>
          <ac:picMkLst>
            <pc:docMk/>
            <pc:sldMk cId="2644930837" sldId="259"/>
            <ac:picMk id="5" creationId="{00FDE50A-3DDA-1226-A3DE-AAF2F5AB6B77}"/>
          </ac:picMkLst>
        </pc:picChg>
        <pc:cxnChg chg="add del">
          <ac:chgData name="Alessio Usai" userId="7954d90328dbcd17" providerId="LiveId" clId="{D30DD8F9-A947-4AA9-BA0B-4154E8EDA83E}" dt="2024-09-17T09:37:13.716" v="136" actId="26606"/>
          <ac:cxnSpMkLst>
            <pc:docMk/>
            <pc:sldMk cId="2644930837" sldId="259"/>
            <ac:cxnSpMk id="14" creationId="{8C730EAB-A532-4295-A302-FB4B90DB9F5E}"/>
          </ac:cxnSpMkLst>
        </pc:cxnChg>
      </pc:sldChg>
      <pc:sldChg chg="addSp modSp new del mod setBg">
        <pc:chgData name="Alessio Usai" userId="7954d90328dbcd17" providerId="LiveId" clId="{D30DD8F9-A947-4AA9-BA0B-4154E8EDA83E}" dt="2024-09-17T09:54:07.517" v="187" actId="2696"/>
        <pc:sldMkLst>
          <pc:docMk/>
          <pc:sldMk cId="619392491" sldId="260"/>
        </pc:sldMkLst>
        <pc:spChg chg="add">
          <ac:chgData name="Alessio Usai" userId="7954d90328dbcd17" providerId="LiveId" clId="{D30DD8F9-A947-4AA9-BA0B-4154E8EDA83E}" dt="2024-09-17T09:52:24.785" v="178" actId="26606"/>
          <ac:spMkLst>
            <pc:docMk/>
            <pc:sldMk cId="619392491" sldId="260"/>
            <ac:spMk id="10" creationId="{E97C36FC-DEAA-4DCA-B0AB-7F9357FA4016}"/>
          </ac:spMkLst>
        </pc:spChg>
        <pc:spChg chg="add">
          <ac:chgData name="Alessio Usai" userId="7954d90328dbcd17" providerId="LiveId" clId="{D30DD8F9-A947-4AA9-BA0B-4154E8EDA83E}" dt="2024-09-17T09:52:24.785" v="178" actId="26606"/>
          <ac:spMkLst>
            <pc:docMk/>
            <pc:sldMk cId="619392491" sldId="260"/>
            <ac:spMk id="12" creationId="{278C38CD-A630-49FF-8417-6792A2B13FCA}"/>
          </ac:spMkLst>
        </pc:spChg>
        <pc:picChg chg="add mod ord">
          <ac:chgData name="Alessio Usai" userId="7954d90328dbcd17" providerId="LiveId" clId="{D30DD8F9-A947-4AA9-BA0B-4154E8EDA83E}" dt="2024-09-17T09:54:03.238" v="186" actId="1076"/>
          <ac:picMkLst>
            <pc:docMk/>
            <pc:sldMk cId="619392491" sldId="260"/>
            <ac:picMk id="3" creationId="{8B477834-E407-B807-6A69-BF8EB969A38A}"/>
          </ac:picMkLst>
        </pc:picChg>
        <pc:picChg chg="add mod ord">
          <ac:chgData name="Alessio Usai" userId="7954d90328dbcd17" providerId="LiveId" clId="{D30DD8F9-A947-4AA9-BA0B-4154E8EDA83E}" dt="2024-09-17T09:53:59.100" v="184" actId="166"/>
          <ac:picMkLst>
            <pc:docMk/>
            <pc:sldMk cId="619392491" sldId="260"/>
            <ac:picMk id="5" creationId="{AC72AEE6-D08E-1F90-B503-BC544A25964D}"/>
          </ac:picMkLst>
        </pc:picChg>
      </pc:sldChg>
      <pc:sldChg chg="addSp delSp modSp new mod setBg">
        <pc:chgData name="Alessio Usai" userId="7954d90328dbcd17" providerId="LiveId" clId="{D30DD8F9-A947-4AA9-BA0B-4154E8EDA83E}" dt="2024-09-18T06:35:11.389" v="286" actId="26606"/>
        <pc:sldMkLst>
          <pc:docMk/>
          <pc:sldMk cId="2371604314" sldId="260"/>
        </pc:sldMkLst>
        <pc:spChg chg="add mod">
          <ac:chgData name="Alessio Usai" userId="7954d90328dbcd17" providerId="LiveId" clId="{D30DD8F9-A947-4AA9-BA0B-4154E8EDA83E}" dt="2024-09-18T06:35:11.389" v="286" actId="26606"/>
          <ac:spMkLst>
            <pc:docMk/>
            <pc:sldMk cId="2371604314" sldId="260"/>
            <ac:spMk id="6" creationId="{DCE72B0E-3807-9D88-812B-1D046CF2CD0C}"/>
          </ac:spMkLst>
        </pc:spChg>
        <pc:spChg chg="add del">
          <ac:chgData name="Alessio Usai" userId="7954d90328dbcd17" providerId="LiveId" clId="{D30DD8F9-A947-4AA9-BA0B-4154E8EDA83E}" dt="2024-09-18T06:35:11.389" v="286" actId="26606"/>
          <ac:spMkLst>
            <pc:docMk/>
            <pc:sldMk cId="2371604314" sldId="260"/>
            <ac:spMk id="10" creationId="{A9F529C3-C941-49FD-8C67-82F134F64BDB}"/>
          </ac:spMkLst>
        </pc:spChg>
        <pc:spChg chg="add del">
          <ac:chgData name="Alessio Usai" userId="7954d90328dbcd17" providerId="LiveId" clId="{D30DD8F9-A947-4AA9-BA0B-4154E8EDA83E}" dt="2024-09-18T06:35:11.389" v="286" actId="26606"/>
          <ac:spMkLst>
            <pc:docMk/>
            <pc:sldMk cId="2371604314" sldId="260"/>
            <ac:spMk id="12" creationId="{20586029-32A0-47E5-9AEC-AE3ABA6B94D0}"/>
          </ac:spMkLst>
        </pc:spChg>
        <pc:spChg chg="add">
          <ac:chgData name="Alessio Usai" userId="7954d90328dbcd17" providerId="LiveId" clId="{D30DD8F9-A947-4AA9-BA0B-4154E8EDA83E}" dt="2024-09-18T06:35:11.389" v="286" actId="26606"/>
          <ac:spMkLst>
            <pc:docMk/>
            <pc:sldMk cId="2371604314" sldId="260"/>
            <ac:spMk id="19" creationId="{1022CA72-2A63-428F-B586-37BA5AB6D265}"/>
          </ac:spMkLst>
        </pc:spChg>
        <pc:spChg chg="add">
          <ac:chgData name="Alessio Usai" userId="7954d90328dbcd17" providerId="LiveId" clId="{D30DD8F9-A947-4AA9-BA0B-4154E8EDA83E}" dt="2024-09-18T06:35:11.389" v="286" actId="26606"/>
          <ac:spMkLst>
            <pc:docMk/>
            <pc:sldMk cId="2371604314" sldId="260"/>
            <ac:spMk id="21" creationId="{95C8260E-968F-44E8-A823-ABB431311926}"/>
          </ac:spMkLst>
        </pc:spChg>
        <pc:spChg chg="add">
          <ac:chgData name="Alessio Usai" userId="7954d90328dbcd17" providerId="LiveId" clId="{D30DD8F9-A947-4AA9-BA0B-4154E8EDA83E}" dt="2024-09-18T06:35:11.389" v="286" actId="26606"/>
          <ac:spMkLst>
            <pc:docMk/>
            <pc:sldMk cId="2371604314" sldId="260"/>
            <ac:spMk id="23" creationId="{2C1BBA94-3F40-40AA-8BB9-E69E25E537C1}"/>
          </ac:spMkLst>
        </pc:spChg>
        <pc:spChg chg="add">
          <ac:chgData name="Alessio Usai" userId="7954d90328dbcd17" providerId="LiveId" clId="{D30DD8F9-A947-4AA9-BA0B-4154E8EDA83E}" dt="2024-09-18T06:35:11.389" v="286" actId="26606"/>
          <ac:spMkLst>
            <pc:docMk/>
            <pc:sldMk cId="2371604314" sldId="260"/>
            <ac:spMk id="25" creationId="{FE43805F-24A6-46A4-B19B-54F28347355C}"/>
          </ac:spMkLst>
        </pc:spChg>
        <pc:picChg chg="add mod ord">
          <ac:chgData name="Alessio Usai" userId="7954d90328dbcd17" providerId="LiveId" clId="{D30DD8F9-A947-4AA9-BA0B-4154E8EDA83E}" dt="2024-09-18T06:35:11.389" v="286" actId="26606"/>
          <ac:picMkLst>
            <pc:docMk/>
            <pc:sldMk cId="2371604314" sldId="260"/>
            <ac:picMk id="3" creationId="{EFB333E8-5136-4A31-AD67-FC527AF94085}"/>
          </ac:picMkLst>
        </pc:picChg>
        <pc:picChg chg="add mod">
          <ac:chgData name="Alessio Usai" userId="7954d90328dbcd17" providerId="LiveId" clId="{D30DD8F9-A947-4AA9-BA0B-4154E8EDA83E}" dt="2024-09-18T06:35:11.389" v="286" actId="26606"/>
          <ac:picMkLst>
            <pc:docMk/>
            <pc:sldMk cId="2371604314" sldId="260"/>
            <ac:picMk id="5" creationId="{AF2CFA6C-76D3-8FBE-7278-88EFAF8CD80D}"/>
          </ac:picMkLst>
        </pc:picChg>
        <pc:cxnChg chg="add del">
          <ac:chgData name="Alessio Usai" userId="7954d90328dbcd17" providerId="LiveId" clId="{D30DD8F9-A947-4AA9-BA0B-4154E8EDA83E}" dt="2024-09-18T06:35:11.389" v="286" actId="26606"/>
          <ac:cxnSpMkLst>
            <pc:docMk/>
            <pc:sldMk cId="2371604314" sldId="260"/>
            <ac:cxnSpMk id="14" creationId="{8C730EAB-A532-4295-A302-FB4B90DB9F5E}"/>
          </ac:cxnSpMkLst>
        </pc:cxnChg>
      </pc:sldChg>
      <pc:sldChg chg="addSp modSp new mod setBg">
        <pc:chgData name="Alessio Usai" userId="7954d90328dbcd17" providerId="LiveId" clId="{D30DD8F9-A947-4AA9-BA0B-4154E8EDA83E}" dt="2024-09-18T06:33:41.964" v="285" actId="26606"/>
        <pc:sldMkLst>
          <pc:docMk/>
          <pc:sldMk cId="847093449" sldId="261"/>
        </pc:sldMkLst>
        <pc:spChg chg="add mod">
          <ac:chgData name="Alessio Usai" userId="7954d90328dbcd17" providerId="LiveId" clId="{D30DD8F9-A947-4AA9-BA0B-4154E8EDA83E}" dt="2024-09-18T06:33:41.964" v="285" actId="26606"/>
          <ac:spMkLst>
            <pc:docMk/>
            <pc:sldMk cId="847093449" sldId="261"/>
            <ac:spMk id="6" creationId="{E2AE39E7-6C73-81CC-33C0-4E4249168B39}"/>
          </ac:spMkLst>
        </pc:spChg>
        <pc:spChg chg="add">
          <ac:chgData name="Alessio Usai" userId="7954d90328dbcd17" providerId="LiveId" clId="{D30DD8F9-A947-4AA9-BA0B-4154E8EDA83E}" dt="2024-09-18T06:33:41.964" v="285" actId="26606"/>
          <ac:spMkLst>
            <pc:docMk/>
            <pc:sldMk cId="847093449" sldId="261"/>
            <ac:spMk id="11" creationId="{69D47016-023F-44BD-981C-50E7A10A6609}"/>
          </ac:spMkLst>
        </pc:spChg>
        <pc:spChg chg="add">
          <ac:chgData name="Alessio Usai" userId="7954d90328dbcd17" providerId="LiveId" clId="{D30DD8F9-A947-4AA9-BA0B-4154E8EDA83E}" dt="2024-09-18T06:33:41.964" v="285" actId="26606"/>
          <ac:spMkLst>
            <pc:docMk/>
            <pc:sldMk cId="847093449" sldId="261"/>
            <ac:spMk id="13" creationId="{6D8B37B0-0682-433E-BC8D-498C04ABD9A7}"/>
          </ac:spMkLst>
        </pc:spChg>
        <pc:picChg chg="add mod ord">
          <ac:chgData name="Alessio Usai" userId="7954d90328dbcd17" providerId="LiveId" clId="{D30DD8F9-A947-4AA9-BA0B-4154E8EDA83E}" dt="2024-09-18T06:33:41.964" v="285" actId="26606"/>
          <ac:picMkLst>
            <pc:docMk/>
            <pc:sldMk cId="847093449" sldId="261"/>
            <ac:picMk id="3" creationId="{B76C2E64-7153-EA0F-57F2-AEEB004BEF02}"/>
          </ac:picMkLst>
        </pc:picChg>
        <pc:picChg chg="add mod ord">
          <ac:chgData name="Alessio Usai" userId="7954d90328dbcd17" providerId="LiveId" clId="{D30DD8F9-A947-4AA9-BA0B-4154E8EDA83E}" dt="2024-09-18T06:33:41.964" v="285" actId="26606"/>
          <ac:picMkLst>
            <pc:docMk/>
            <pc:sldMk cId="847093449" sldId="261"/>
            <ac:picMk id="5" creationId="{5CF8F0EB-EA88-EDA4-401D-7981106FC9B9}"/>
          </ac:picMkLst>
        </pc:picChg>
      </pc:sldChg>
      <pc:sldChg chg="addSp delSp add del setBg delDesignElem">
        <pc:chgData name="Alessio Usai" userId="7954d90328dbcd17" providerId="LiveId" clId="{D30DD8F9-A947-4AA9-BA0B-4154E8EDA83E}" dt="2024-09-17T09:51:27.626" v="172"/>
        <pc:sldMkLst>
          <pc:docMk/>
          <pc:sldMk cId="1328056761" sldId="261"/>
        </pc:sldMkLst>
        <pc:spChg chg="add del">
          <ac:chgData name="Alessio Usai" userId="7954d90328dbcd17" providerId="LiveId" clId="{D30DD8F9-A947-4AA9-BA0B-4154E8EDA83E}" dt="2024-09-17T09:51:27.626" v="172"/>
          <ac:spMkLst>
            <pc:docMk/>
            <pc:sldMk cId="1328056761" sldId="261"/>
            <ac:spMk id="19" creationId="{6D24BC9E-AC6A-42EE-AFD8-B290720B841F}"/>
          </ac:spMkLst>
        </pc:spChg>
        <pc:spChg chg="add del">
          <ac:chgData name="Alessio Usai" userId="7954d90328dbcd17" providerId="LiveId" clId="{D30DD8F9-A947-4AA9-BA0B-4154E8EDA83E}" dt="2024-09-17T09:51:27.626" v="172"/>
          <ac:spMkLst>
            <pc:docMk/>
            <pc:sldMk cId="1328056761" sldId="261"/>
            <ac:spMk id="21" creationId="{0990C621-3B8B-4820-8328-D47EF7CE823C}"/>
          </ac:spMkLst>
        </pc:spChg>
        <pc:spChg chg="add del">
          <ac:chgData name="Alessio Usai" userId="7954d90328dbcd17" providerId="LiveId" clId="{D30DD8F9-A947-4AA9-BA0B-4154E8EDA83E}" dt="2024-09-17T09:51:27.626" v="172"/>
          <ac:spMkLst>
            <pc:docMk/>
            <pc:sldMk cId="1328056761" sldId="261"/>
            <ac:spMk id="23" creationId="{C1A2385B-1D2A-4E17-84FA-6CB7F0AAE473}"/>
          </ac:spMkLst>
        </pc:spChg>
        <pc:spChg chg="add del">
          <ac:chgData name="Alessio Usai" userId="7954d90328dbcd17" providerId="LiveId" clId="{D30DD8F9-A947-4AA9-BA0B-4154E8EDA83E}" dt="2024-09-17T09:51:27.626" v="172"/>
          <ac:spMkLst>
            <pc:docMk/>
            <pc:sldMk cId="1328056761" sldId="261"/>
            <ac:spMk id="25" creationId="{5E791F2F-79DB-4CC0-9FA1-001E3E91E8B7}"/>
          </ac:spMkLst>
        </pc:spChg>
      </pc:sldChg>
      <pc:sldChg chg="addSp modSp new mod ord setBg">
        <pc:chgData name="Alessio Usai" userId="7954d90328dbcd17" providerId="LiveId" clId="{D30DD8F9-A947-4AA9-BA0B-4154E8EDA83E}" dt="2024-09-23T08:48:26.987" v="1144"/>
        <pc:sldMkLst>
          <pc:docMk/>
          <pc:sldMk cId="1156700586" sldId="262"/>
        </pc:sldMkLst>
        <pc:spChg chg="add mod">
          <ac:chgData name="Alessio Usai" userId="7954d90328dbcd17" providerId="LiveId" clId="{D30DD8F9-A947-4AA9-BA0B-4154E8EDA83E}" dt="2024-09-19T07:34:12.683" v="408"/>
          <ac:spMkLst>
            <pc:docMk/>
            <pc:sldMk cId="1156700586" sldId="262"/>
            <ac:spMk id="6" creationId="{3147BD52-5CB2-4F27-A41C-31AC0A4C2E2C}"/>
          </ac:spMkLst>
        </pc:spChg>
        <pc:spChg chg="add mod">
          <ac:chgData name="Alessio Usai" userId="7954d90328dbcd17" providerId="LiveId" clId="{D30DD8F9-A947-4AA9-BA0B-4154E8EDA83E}" dt="2024-09-19T07:35:05.045" v="432" actId="1036"/>
          <ac:spMkLst>
            <pc:docMk/>
            <pc:sldMk cId="1156700586" sldId="262"/>
            <ac:spMk id="7" creationId="{A20252EB-D3DB-246F-E282-CEB4BC8EB41C}"/>
          </ac:spMkLst>
        </pc:spChg>
        <pc:spChg chg="add">
          <ac:chgData name="Alessio Usai" userId="7954d90328dbcd17" providerId="LiveId" clId="{D30DD8F9-A947-4AA9-BA0B-4154E8EDA83E}" dt="2024-09-19T06:59:22.767" v="294" actId="26606"/>
          <ac:spMkLst>
            <pc:docMk/>
            <pc:sldMk cId="1156700586" sldId="262"/>
            <ac:spMk id="10" creationId="{A9F529C3-C941-49FD-8C67-82F134F64BDB}"/>
          </ac:spMkLst>
        </pc:spChg>
        <pc:spChg chg="add">
          <ac:chgData name="Alessio Usai" userId="7954d90328dbcd17" providerId="LiveId" clId="{D30DD8F9-A947-4AA9-BA0B-4154E8EDA83E}" dt="2024-09-19T06:59:22.767" v="294" actId="26606"/>
          <ac:spMkLst>
            <pc:docMk/>
            <pc:sldMk cId="1156700586" sldId="262"/>
            <ac:spMk id="12" creationId="{20586029-32A0-47E5-9AEC-AE3ABA6B94D0}"/>
          </ac:spMkLst>
        </pc:spChg>
        <pc:spChg chg="add mod">
          <ac:chgData name="Alessio Usai" userId="7954d90328dbcd17" providerId="LiveId" clId="{D30DD8F9-A947-4AA9-BA0B-4154E8EDA83E}" dt="2024-09-23T08:47:24.352" v="1132" actId="164"/>
          <ac:spMkLst>
            <pc:docMk/>
            <pc:sldMk cId="1156700586" sldId="262"/>
            <ac:spMk id="13" creationId="{CA526733-F25F-3199-78F8-D40EE9D47DD6}"/>
          </ac:spMkLst>
        </pc:spChg>
        <pc:spChg chg="add mod">
          <ac:chgData name="Alessio Usai" userId="7954d90328dbcd17" providerId="LiveId" clId="{D30DD8F9-A947-4AA9-BA0B-4154E8EDA83E}" dt="2024-09-23T08:47:24.352" v="1132" actId="164"/>
          <ac:spMkLst>
            <pc:docMk/>
            <pc:sldMk cId="1156700586" sldId="262"/>
            <ac:spMk id="15" creationId="{FD3B72D5-9C75-B98B-A929-45045C8C40EE}"/>
          </ac:spMkLst>
        </pc:spChg>
        <pc:grpChg chg="add mod">
          <ac:chgData name="Alessio Usai" userId="7954d90328dbcd17" providerId="LiveId" clId="{D30DD8F9-A947-4AA9-BA0B-4154E8EDA83E}" dt="2024-09-23T08:47:24.352" v="1132" actId="164"/>
          <ac:grpSpMkLst>
            <pc:docMk/>
            <pc:sldMk cId="1156700586" sldId="262"/>
            <ac:grpSpMk id="2" creationId="{1A9C6B67-14AC-3E06-6169-A83824BBDF50}"/>
          </ac:grpSpMkLst>
        </pc:grpChg>
        <pc:picChg chg="add mod">
          <ac:chgData name="Alessio Usai" userId="7954d90328dbcd17" providerId="LiveId" clId="{D30DD8F9-A947-4AA9-BA0B-4154E8EDA83E}" dt="2024-09-19T08:26:09.196" v="1028" actId="14826"/>
          <ac:picMkLst>
            <pc:docMk/>
            <pc:sldMk cId="1156700586" sldId="262"/>
            <ac:picMk id="3" creationId="{498D8A08-472B-45D8-51C6-81BFB48D89C4}"/>
          </ac:picMkLst>
        </pc:picChg>
        <pc:picChg chg="add mod">
          <ac:chgData name="Alessio Usai" userId="7954d90328dbcd17" providerId="LiveId" clId="{D30DD8F9-A947-4AA9-BA0B-4154E8EDA83E}" dt="2024-09-19T08:26:16.541" v="1029" actId="14826"/>
          <ac:picMkLst>
            <pc:docMk/>
            <pc:sldMk cId="1156700586" sldId="262"/>
            <ac:picMk id="5" creationId="{3DAC6FCB-464A-FDBC-60D3-FD03F96F08BA}"/>
          </ac:picMkLst>
        </pc:picChg>
        <pc:picChg chg="add mod">
          <ac:chgData name="Alessio Usai" userId="7954d90328dbcd17" providerId="LiveId" clId="{D30DD8F9-A947-4AA9-BA0B-4154E8EDA83E}" dt="2024-09-23T08:47:24.352" v="1132" actId="164"/>
          <ac:picMkLst>
            <pc:docMk/>
            <pc:sldMk cId="1156700586" sldId="262"/>
            <ac:picMk id="1026" creationId="{207E5343-7FA1-14E8-C084-10A259876178}"/>
          </ac:picMkLst>
        </pc:picChg>
        <pc:picChg chg="add mod">
          <ac:chgData name="Alessio Usai" userId="7954d90328dbcd17" providerId="LiveId" clId="{D30DD8F9-A947-4AA9-BA0B-4154E8EDA83E}" dt="2024-09-23T08:47:24.352" v="1132" actId="164"/>
          <ac:picMkLst>
            <pc:docMk/>
            <pc:sldMk cId="1156700586" sldId="262"/>
            <ac:picMk id="1028" creationId="{84EBBBCF-8E9B-A910-45B3-7BC30D0349F2}"/>
          </ac:picMkLst>
        </pc:picChg>
        <pc:cxnChg chg="add mod">
          <ac:chgData name="Alessio Usai" userId="7954d90328dbcd17" providerId="LiveId" clId="{D30DD8F9-A947-4AA9-BA0B-4154E8EDA83E}" dt="2024-09-23T08:47:24.352" v="1132" actId="164"/>
          <ac:cxnSpMkLst>
            <pc:docMk/>
            <pc:sldMk cId="1156700586" sldId="262"/>
            <ac:cxnSpMk id="9" creationId="{ED750668-6B0A-60AA-B15F-9C0E1D1E3D41}"/>
          </ac:cxnSpMkLst>
        </pc:cxnChg>
        <pc:cxnChg chg="add">
          <ac:chgData name="Alessio Usai" userId="7954d90328dbcd17" providerId="LiveId" clId="{D30DD8F9-A947-4AA9-BA0B-4154E8EDA83E}" dt="2024-09-19T06:59:22.767" v="294" actId="26606"/>
          <ac:cxnSpMkLst>
            <pc:docMk/>
            <pc:sldMk cId="1156700586" sldId="262"/>
            <ac:cxnSpMk id="14" creationId="{8C730EAB-A532-4295-A302-FB4B90DB9F5E}"/>
          </ac:cxnSpMkLst>
        </pc:cxnChg>
      </pc:sldChg>
      <pc:sldChg chg="modSp add mod">
        <pc:chgData name="Alessio Usai" userId="7954d90328dbcd17" providerId="LiveId" clId="{D30DD8F9-A947-4AA9-BA0B-4154E8EDA83E}" dt="2024-09-19T08:32:20.150" v="1087" actId="14826"/>
        <pc:sldMkLst>
          <pc:docMk/>
          <pc:sldMk cId="3620580605" sldId="263"/>
        </pc:sldMkLst>
        <pc:spChg chg="mod">
          <ac:chgData name="Alessio Usai" userId="7954d90328dbcd17" providerId="LiveId" clId="{D30DD8F9-A947-4AA9-BA0B-4154E8EDA83E}" dt="2024-09-19T08:32:03.893" v="1085" actId="20577"/>
          <ac:spMkLst>
            <pc:docMk/>
            <pc:sldMk cId="3620580605" sldId="263"/>
            <ac:spMk id="7" creationId="{A20252EB-D3DB-246F-E282-CEB4BC8EB41C}"/>
          </ac:spMkLst>
        </pc:spChg>
        <pc:picChg chg="mod">
          <ac:chgData name="Alessio Usai" userId="7954d90328dbcd17" providerId="LiveId" clId="{D30DD8F9-A947-4AA9-BA0B-4154E8EDA83E}" dt="2024-09-19T08:32:11.692" v="1086" actId="14826"/>
          <ac:picMkLst>
            <pc:docMk/>
            <pc:sldMk cId="3620580605" sldId="263"/>
            <ac:picMk id="3" creationId="{498D8A08-472B-45D8-51C6-81BFB48D89C4}"/>
          </ac:picMkLst>
        </pc:picChg>
        <pc:picChg chg="mod">
          <ac:chgData name="Alessio Usai" userId="7954d90328dbcd17" providerId="LiveId" clId="{D30DD8F9-A947-4AA9-BA0B-4154E8EDA83E}" dt="2024-09-19T08:32:20.150" v="1087" actId="14826"/>
          <ac:picMkLst>
            <pc:docMk/>
            <pc:sldMk cId="3620580605" sldId="263"/>
            <ac:picMk id="5" creationId="{3DAC6FCB-464A-FDBC-60D3-FD03F96F08BA}"/>
          </ac:picMkLst>
        </pc:picChg>
      </pc:sldChg>
      <pc:sldChg chg="modSp add mod">
        <pc:chgData name="Alessio Usai" userId="7954d90328dbcd17" providerId="LiveId" clId="{D30DD8F9-A947-4AA9-BA0B-4154E8EDA83E}" dt="2024-09-19T08:38:47.013" v="1097" actId="14826"/>
        <pc:sldMkLst>
          <pc:docMk/>
          <pc:sldMk cId="1143858296" sldId="264"/>
        </pc:sldMkLst>
        <pc:spChg chg="mod">
          <ac:chgData name="Alessio Usai" userId="7954d90328dbcd17" providerId="LiveId" clId="{D30DD8F9-A947-4AA9-BA0B-4154E8EDA83E}" dt="2024-09-19T08:38:30.112" v="1095" actId="20577"/>
          <ac:spMkLst>
            <pc:docMk/>
            <pc:sldMk cId="1143858296" sldId="264"/>
            <ac:spMk id="7" creationId="{A20252EB-D3DB-246F-E282-CEB4BC8EB41C}"/>
          </ac:spMkLst>
        </pc:spChg>
        <pc:picChg chg="mod">
          <ac:chgData name="Alessio Usai" userId="7954d90328dbcd17" providerId="LiveId" clId="{D30DD8F9-A947-4AA9-BA0B-4154E8EDA83E}" dt="2024-09-19T08:38:38.244" v="1096" actId="14826"/>
          <ac:picMkLst>
            <pc:docMk/>
            <pc:sldMk cId="1143858296" sldId="264"/>
            <ac:picMk id="3" creationId="{498D8A08-472B-45D8-51C6-81BFB48D89C4}"/>
          </ac:picMkLst>
        </pc:picChg>
        <pc:picChg chg="mod">
          <ac:chgData name="Alessio Usai" userId="7954d90328dbcd17" providerId="LiveId" clId="{D30DD8F9-A947-4AA9-BA0B-4154E8EDA83E}" dt="2024-09-19T08:38:47.013" v="1097" actId="14826"/>
          <ac:picMkLst>
            <pc:docMk/>
            <pc:sldMk cId="1143858296" sldId="264"/>
            <ac:picMk id="5" creationId="{3DAC6FCB-464A-FDBC-60D3-FD03F96F08BA}"/>
          </ac:picMkLst>
        </pc:picChg>
      </pc:sldChg>
      <pc:sldChg chg="addSp delSp add del setBg delDesignElem">
        <pc:chgData name="Alessio Usai" userId="7954d90328dbcd17" providerId="LiveId" clId="{D30DD8F9-A947-4AA9-BA0B-4154E8EDA83E}" dt="2024-09-23T08:44:37.773" v="1109"/>
        <pc:sldMkLst>
          <pc:docMk/>
          <pc:sldMk cId="1212818262" sldId="265"/>
        </pc:sldMkLst>
        <pc:spChg chg="add del">
          <ac:chgData name="Alessio Usai" userId="7954d90328dbcd17" providerId="LiveId" clId="{D30DD8F9-A947-4AA9-BA0B-4154E8EDA83E}" dt="2024-09-23T08:44:37.773" v="1109"/>
          <ac:spMkLst>
            <pc:docMk/>
            <pc:sldMk cId="1212818262" sldId="265"/>
            <ac:spMk id="10" creationId="{A9F529C3-C941-49FD-8C67-82F134F64BDB}"/>
          </ac:spMkLst>
        </pc:spChg>
        <pc:spChg chg="add del">
          <ac:chgData name="Alessio Usai" userId="7954d90328dbcd17" providerId="LiveId" clId="{D30DD8F9-A947-4AA9-BA0B-4154E8EDA83E}" dt="2024-09-23T08:44:37.773" v="1109"/>
          <ac:spMkLst>
            <pc:docMk/>
            <pc:sldMk cId="1212818262" sldId="265"/>
            <ac:spMk id="12" creationId="{20586029-32A0-47E5-9AEC-AE3ABA6B94D0}"/>
          </ac:spMkLst>
        </pc:spChg>
        <pc:cxnChg chg="add del">
          <ac:chgData name="Alessio Usai" userId="7954d90328dbcd17" providerId="LiveId" clId="{D30DD8F9-A947-4AA9-BA0B-4154E8EDA83E}" dt="2024-09-23T08:44:37.773" v="1109"/>
          <ac:cxnSpMkLst>
            <pc:docMk/>
            <pc:sldMk cId="1212818262" sldId="265"/>
            <ac:cxnSpMk id="14" creationId="{8C730EAB-A532-4295-A302-FB4B90DB9F5E}"/>
          </ac:cxnSpMkLst>
        </pc:cxnChg>
      </pc:sldChg>
      <pc:sldChg chg="addSp modSp new del">
        <pc:chgData name="Alessio Usai" userId="7954d90328dbcd17" providerId="LiveId" clId="{D30DD8F9-A947-4AA9-BA0B-4154E8EDA83E}" dt="2024-09-23T08:46:14.170" v="1117" actId="47"/>
        <pc:sldMkLst>
          <pc:docMk/>
          <pc:sldMk cId="1353562180" sldId="265"/>
        </pc:sldMkLst>
        <pc:spChg chg="add mod">
          <ac:chgData name="Alessio Usai" userId="7954d90328dbcd17" providerId="LiveId" clId="{D30DD8F9-A947-4AA9-BA0B-4154E8EDA83E}" dt="2024-09-23T08:45:30.308" v="1114"/>
          <ac:spMkLst>
            <pc:docMk/>
            <pc:sldMk cId="1353562180" sldId="265"/>
            <ac:spMk id="3" creationId="{7BE180AE-1405-6F23-6C73-3E6D2E1A57C5}"/>
          </ac:spMkLst>
        </pc:spChg>
        <pc:spChg chg="add mod">
          <ac:chgData name="Alessio Usai" userId="7954d90328dbcd17" providerId="LiveId" clId="{D30DD8F9-A947-4AA9-BA0B-4154E8EDA83E}" dt="2024-09-23T08:45:30.308" v="1114"/>
          <ac:spMkLst>
            <pc:docMk/>
            <pc:sldMk cId="1353562180" sldId="265"/>
            <ac:spMk id="4" creationId="{3E4E36B6-2F5F-9CB8-89B1-117D51629D69}"/>
          </ac:spMkLst>
        </pc:spChg>
        <pc:picChg chg="add mod">
          <ac:chgData name="Alessio Usai" userId="7954d90328dbcd17" providerId="LiveId" clId="{D30DD8F9-A947-4AA9-BA0B-4154E8EDA83E}" dt="2024-09-23T08:45:30.308" v="1114"/>
          <ac:picMkLst>
            <pc:docMk/>
            <pc:sldMk cId="1353562180" sldId="265"/>
            <ac:picMk id="5" creationId="{23FA89CA-39EA-B733-9A5B-4406DCF220C0}"/>
          </ac:picMkLst>
        </pc:picChg>
        <pc:picChg chg="add mod">
          <ac:chgData name="Alessio Usai" userId="7954d90328dbcd17" providerId="LiveId" clId="{D30DD8F9-A947-4AA9-BA0B-4154E8EDA83E}" dt="2024-09-23T08:45:30.308" v="1114"/>
          <ac:picMkLst>
            <pc:docMk/>
            <pc:sldMk cId="1353562180" sldId="265"/>
            <ac:picMk id="6" creationId="{9470BA9A-AAA4-ED74-BE54-1EEF121B14CB}"/>
          </ac:picMkLst>
        </pc:picChg>
        <pc:cxnChg chg="add mod">
          <ac:chgData name="Alessio Usai" userId="7954d90328dbcd17" providerId="LiveId" clId="{D30DD8F9-A947-4AA9-BA0B-4154E8EDA83E}" dt="2024-09-23T08:45:30.308" v="1114"/>
          <ac:cxnSpMkLst>
            <pc:docMk/>
            <pc:sldMk cId="1353562180" sldId="265"/>
            <ac:cxnSpMk id="2" creationId="{380F4DDE-01F0-7CC5-1626-8C50AF627144}"/>
          </ac:cxnSpMkLst>
        </pc:cxnChg>
      </pc:sldChg>
      <pc:sldChg chg="addSp modSp new mod setBg">
        <pc:chgData name="Alessio Usai" userId="7954d90328dbcd17" providerId="LiveId" clId="{D30DD8F9-A947-4AA9-BA0B-4154E8EDA83E}" dt="2024-09-23T08:47:43.625" v="1140" actId="20577"/>
        <pc:sldMkLst>
          <pc:docMk/>
          <pc:sldMk cId="1506840922" sldId="265"/>
        </pc:sldMkLst>
        <pc:spChg chg="mod">
          <ac:chgData name="Alessio Usai" userId="7954d90328dbcd17" providerId="LiveId" clId="{D30DD8F9-A947-4AA9-BA0B-4154E8EDA83E}" dt="2024-09-23T08:47:27.927" v="1133"/>
          <ac:spMkLst>
            <pc:docMk/>
            <pc:sldMk cId="1506840922" sldId="265"/>
            <ac:spMk id="8" creationId="{42D78A6B-2AEF-CF81-8BBF-4E9EACE662CD}"/>
          </ac:spMkLst>
        </pc:spChg>
        <pc:spChg chg="mod">
          <ac:chgData name="Alessio Usai" userId="7954d90328dbcd17" providerId="LiveId" clId="{D30DD8F9-A947-4AA9-BA0B-4154E8EDA83E}" dt="2024-09-23T08:47:27.927" v="1133"/>
          <ac:spMkLst>
            <pc:docMk/>
            <pc:sldMk cId="1506840922" sldId="265"/>
            <ac:spMk id="9" creationId="{6DC57EF6-F487-A846-E0DD-F86FFDEB0344}"/>
          </ac:spMkLst>
        </pc:spChg>
        <pc:spChg chg="add">
          <ac:chgData name="Alessio Usai" userId="7954d90328dbcd17" providerId="LiveId" clId="{D30DD8F9-A947-4AA9-BA0B-4154E8EDA83E}" dt="2024-09-23T08:47:06.542" v="1131" actId="26606"/>
          <ac:spMkLst>
            <pc:docMk/>
            <pc:sldMk cId="1506840922" sldId="265"/>
            <ac:spMk id="10" creationId="{A9F529C3-C941-49FD-8C67-82F134F64BDB}"/>
          </ac:spMkLst>
        </pc:spChg>
        <pc:spChg chg="add">
          <ac:chgData name="Alessio Usai" userId="7954d90328dbcd17" providerId="LiveId" clId="{D30DD8F9-A947-4AA9-BA0B-4154E8EDA83E}" dt="2024-09-23T08:47:06.542" v="1131" actId="26606"/>
          <ac:spMkLst>
            <pc:docMk/>
            <pc:sldMk cId="1506840922" sldId="265"/>
            <ac:spMk id="12" creationId="{20586029-32A0-47E5-9AEC-AE3ABA6B94D0}"/>
          </ac:spMkLst>
        </pc:spChg>
        <pc:spChg chg="add mod">
          <ac:chgData name="Alessio Usai" userId="7954d90328dbcd17" providerId="LiveId" clId="{D30DD8F9-A947-4AA9-BA0B-4154E8EDA83E}" dt="2024-09-23T08:47:39.107" v="1134"/>
          <ac:spMkLst>
            <pc:docMk/>
            <pc:sldMk cId="1506840922" sldId="265"/>
            <ac:spMk id="15" creationId="{0D09DE87-3995-F2BA-8768-410876757C36}"/>
          </ac:spMkLst>
        </pc:spChg>
        <pc:spChg chg="add mod">
          <ac:chgData name="Alessio Usai" userId="7954d90328dbcd17" providerId="LiveId" clId="{D30DD8F9-A947-4AA9-BA0B-4154E8EDA83E}" dt="2024-09-23T08:47:43.625" v="1140" actId="20577"/>
          <ac:spMkLst>
            <pc:docMk/>
            <pc:sldMk cId="1506840922" sldId="265"/>
            <ac:spMk id="16" creationId="{A56AD132-5491-4505-7C8B-777F5571761D}"/>
          </ac:spMkLst>
        </pc:spChg>
        <pc:grpChg chg="add mod">
          <ac:chgData name="Alessio Usai" userId="7954d90328dbcd17" providerId="LiveId" clId="{D30DD8F9-A947-4AA9-BA0B-4154E8EDA83E}" dt="2024-09-23T08:47:27.927" v="1133"/>
          <ac:grpSpMkLst>
            <pc:docMk/>
            <pc:sldMk cId="1506840922" sldId="265"/>
            <ac:grpSpMk id="6" creationId="{E218580F-6765-BF9D-F5FB-0A86716003C3}"/>
          </ac:grpSpMkLst>
        </pc:grpChg>
        <pc:picChg chg="add mod">
          <ac:chgData name="Alessio Usai" userId="7954d90328dbcd17" providerId="LiveId" clId="{D30DD8F9-A947-4AA9-BA0B-4154E8EDA83E}" dt="2024-09-23T08:47:06.542" v="1131" actId="26606"/>
          <ac:picMkLst>
            <pc:docMk/>
            <pc:sldMk cId="1506840922" sldId="265"/>
            <ac:picMk id="3" creationId="{41A2A9D4-DA9A-69EB-6116-26C992F50170}"/>
          </ac:picMkLst>
        </pc:picChg>
        <pc:picChg chg="add mod">
          <ac:chgData name="Alessio Usai" userId="7954d90328dbcd17" providerId="LiveId" clId="{D30DD8F9-A947-4AA9-BA0B-4154E8EDA83E}" dt="2024-09-23T08:47:06.542" v="1131" actId="26606"/>
          <ac:picMkLst>
            <pc:docMk/>
            <pc:sldMk cId="1506840922" sldId="265"/>
            <ac:picMk id="5" creationId="{96702BA0-964B-9455-31CC-86D180537857}"/>
          </ac:picMkLst>
        </pc:picChg>
        <pc:picChg chg="mod">
          <ac:chgData name="Alessio Usai" userId="7954d90328dbcd17" providerId="LiveId" clId="{D30DD8F9-A947-4AA9-BA0B-4154E8EDA83E}" dt="2024-09-23T08:47:27.927" v="1133"/>
          <ac:picMkLst>
            <pc:docMk/>
            <pc:sldMk cId="1506840922" sldId="265"/>
            <ac:picMk id="11" creationId="{8C5FA394-63C8-FE1C-9AE4-E21024317CF6}"/>
          </ac:picMkLst>
        </pc:picChg>
        <pc:picChg chg="mod">
          <ac:chgData name="Alessio Usai" userId="7954d90328dbcd17" providerId="LiveId" clId="{D30DD8F9-A947-4AA9-BA0B-4154E8EDA83E}" dt="2024-09-23T08:47:27.927" v="1133"/>
          <ac:picMkLst>
            <pc:docMk/>
            <pc:sldMk cId="1506840922" sldId="265"/>
            <ac:picMk id="13" creationId="{007B6DC0-674E-E5AA-E88C-35ECFAB9C7C3}"/>
          </ac:picMkLst>
        </pc:picChg>
        <pc:cxnChg chg="mod">
          <ac:chgData name="Alessio Usai" userId="7954d90328dbcd17" providerId="LiveId" clId="{D30DD8F9-A947-4AA9-BA0B-4154E8EDA83E}" dt="2024-09-23T08:47:27.927" v="1133"/>
          <ac:cxnSpMkLst>
            <pc:docMk/>
            <pc:sldMk cId="1506840922" sldId="265"/>
            <ac:cxnSpMk id="7" creationId="{A6CA799A-0E0B-A48B-DEC0-DCD3FD2B455D}"/>
          </ac:cxnSpMkLst>
        </pc:cxnChg>
        <pc:cxnChg chg="add">
          <ac:chgData name="Alessio Usai" userId="7954d90328dbcd17" providerId="LiveId" clId="{D30DD8F9-A947-4AA9-BA0B-4154E8EDA83E}" dt="2024-09-23T08:47:06.542" v="1131" actId="26606"/>
          <ac:cxnSpMkLst>
            <pc:docMk/>
            <pc:sldMk cId="1506840922" sldId="265"/>
            <ac:cxnSpMk id="14" creationId="{8C730EAB-A532-4295-A302-FB4B90DB9F5E}"/>
          </ac:cxnSpMkLst>
        </pc:cxnChg>
      </pc:sldChg>
      <pc:sldChg chg="delSp modSp add del mod setBg delDesignElem">
        <pc:chgData name="Alessio Usai" userId="7954d90328dbcd17" providerId="LiveId" clId="{D30DD8F9-A947-4AA9-BA0B-4154E8EDA83E}" dt="2024-09-23T08:44:33.268" v="1106" actId="47"/>
        <pc:sldMkLst>
          <pc:docMk/>
          <pc:sldMk cId="1997290538" sldId="265"/>
        </pc:sldMkLst>
        <pc:spChg chg="mod">
          <ac:chgData name="Alessio Usai" userId="7954d90328dbcd17" providerId="LiveId" clId="{D30DD8F9-A947-4AA9-BA0B-4154E8EDA83E}" dt="2024-09-23T08:44:25.373" v="1105" actId="20577"/>
          <ac:spMkLst>
            <pc:docMk/>
            <pc:sldMk cId="1997290538" sldId="265"/>
            <ac:spMk id="7" creationId="{A20252EB-D3DB-246F-E282-CEB4BC8EB41C}"/>
          </ac:spMkLst>
        </pc:spChg>
        <pc:spChg chg="del">
          <ac:chgData name="Alessio Usai" userId="7954d90328dbcd17" providerId="LiveId" clId="{D30DD8F9-A947-4AA9-BA0B-4154E8EDA83E}" dt="2024-09-23T08:44:20.678" v="1099"/>
          <ac:spMkLst>
            <pc:docMk/>
            <pc:sldMk cId="1997290538" sldId="265"/>
            <ac:spMk id="10" creationId="{A9F529C3-C941-49FD-8C67-82F134F64BDB}"/>
          </ac:spMkLst>
        </pc:spChg>
        <pc:spChg chg="del">
          <ac:chgData name="Alessio Usai" userId="7954d90328dbcd17" providerId="LiveId" clId="{D30DD8F9-A947-4AA9-BA0B-4154E8EDA83E}" dt="2024-09-23T08:44:20.678" v="1099"/>
          <ac:spMkLst>
            <pc:docMk/>
            <pc:sldMk cId="1997290538" sldId="265"/>
            <ac:spMk id="12" creationId="{20586029-32A0-47E5-9AEC-AE3ABA6B94D0}"/>
          </ac:spMkLst>
        </pc:spChg>
        <pc:cxnChg chg="del">
          <ac:chgData name="Alessio Usai" userId="7954d90328dbcd17" providerId="LiveId" clId="{D30DD8F9-A947-4AA9-BA0B-4154E8EDA83E}" dt="2024-09-23T08:44:20.678" v="1099"/>
          <ac:cxnSpMkLst>
            <pc:docMk/>
            <pc:sldMk cId="1997290538" sldId="265"/>
            <ac:cxnSpMk id="14" creationId="{8C730EAB-A532-4295-A302-FB4B90DB9F5E}"/>
          </ac:cxnSpMkLst>
        </pc:cxnChg>
      </pc:sldChg>
      <pc:sldChg chg="addSp delSp add del setBg delDesignElem">
        <pc:chgData name="Alessio Usai" userId="7954d90328dbcd17" providerId="LiveId" clId="{D30DD8F9-A947-4AA9-BA0B-4154E8EDA83E}" dt="2024-09-23T08:45:13.537" v="1112"/>
        <pc:sldMkLst>
          <pc:docMk/>
          <pc:sldMk cId="3871205645" sldId="265"/>
        </pc:sldMkLst>
        <pc:spChg chg="add del">
          <ac:chgData name="Alessio Usai" userId="7954d90328dbcd17" providerId="LiveId" clId="{D30DD8F9-A947-4AA9-BA0B-4154E8EDA83E}" dt="2024-09-23T08:45:13.537" v="1112"/>
          <ac:spMkLst>
            <pc:docMk/>
            <pc:sldMk cId="3871205645" sldId="265"/>
            <ac:spMk id="10" creationId="{A9F529C3-C941-49FD-8C67-82F134F64BDB}"/>
          </ac:spMkLst>
        </pc:spChg>
        <pc:spChg chg="add del">
          <ac:chgData name="Alessio Usai" userId="7954d90328dbcd17" providerId="LiveId" clId="{D30DD8F9-A947-4AA9-BA0B-4154E8EDA83E}" dt="2024-09-23T08:45:13.537" v="1112"/>
          <ac:spMkLst>
            <pc:docMk/>
            <pc:sldMk cId="3871205645" sldId="265"/>
            <ac:spMk id="12" creationId="{20586029-32A0-47E5-9AEC-AE3ABA6B94D0}"/>
          </ac:spMkLst>
        </pc:spChg>
        <pc:cxnChg chg="add del">
          <ac:chgData name="Alessio Usai" userId="7954d90328dbcd17" providerId="LiveId" clId="{D30DD8F9-A947-4AA9-BA0B-4154E8EDA83E}" dt="2024-09-23T08:45:13.537" v="1112"/>
          <ac:cxnSpMkLst>
            <pc:docMk/>
            <pc:sldMk cId="3871205645" sldId="265"/>
            <ac:cxnSpMk id="14" creationId="{8C730EAB-A532-4295-A302-FB4B90DB9F5E}"/>
          </ac:cxnSpMkLst>
        </pc:cxnChg>
      </pc:sldChg>
      <pc:sldChg chg="delSp modSp add del mod setBg delDesignElem">
        <pc:chgData name="Alessio Usai" userId="7954d90328dbcd17" providerId="LiveId" clId="{D30DD8F9-A947-4AA9-BA0B-4154E8EDA83E}" dt="2024-09-23T08:46:31.974" v="1124" actId="47"/>
        <pc:sldMkLst>
          <pc:docMk/>
          <pc:sldMk cId="879956965" sldId="266"/>
        </pc:sldMkLst>
        <pc:spChg chg="mod">
          <ac:chgData name="Alessio Usai" userId="7954d90328dbcd17" providerId="LiveId" clId="{D30DD8F9-A947-4AA9-BA0B-4154E8EDA83E}" dt="2024-09-23T08:46:23.852" v="1123" actId="20577"/>
          <ac:spMkLst>
            <pc:docMk/>
            <pc:sldMk cId="879956965" sldId="266"/>
            <ac:spMk id="7" creationId="{A20252EB-D3DB-246F-E282-CEB4BC8EB41C}"/>
          </ac:spMkLst>
        </pc:spChg>
        <pc:spChg chg="del">
          <ac:chgData name="Alessio Usai" userId="7954d90328dbcd17" providerId="LiveId" clId="{D30DD8F9-A947-4AA9-BA0B-4154E8EDA83E}" dt="2024-09-23T08:46:12.270" v="1116"/>
          <ac:spMkLst>
            <pc:docMk/>
            <pc:sldMk cId="879956965" sldId="266"/>
            <ac:spMk id="10" creationId="{A9F529C3-C941-49FD-8C67-82F134F64BDB}"/>
          </ac:spMkLst>
        </pc:spChg>
        <pc:spChg chg="del">
          <ac:chgData name="Alessio Usai" userId="7954d90328dbcd17" providerId="LiveId" clId="{D30DD8F9-A947-4AA9-BA0B-4154E8EDA83E}" dt="2024-09-23T08:46:12.270" v="1116"/>
          <ac:spMkLst>
            <pc:docMk/>
            <pc:sldMk cId="879956965" sldId="266"/>
            <ac:spMk id="12" creationId="{20586029-32A0-47E5-9AEC-AE3ABA6B94D0}"/>
          </ac:spMkLst>
        </pc:spChg>
        <pc:cxnChg chg="del">
          <ac:chgData name="Alessio Usai" userId="7954d90328dbcd17" providerId="LiveId" clId="{D30DD8F9-A947-4AA9-BA0B-4154E8EDA83E}" dt="2024-09-23T08:46:12.270" v="1116"/>
          <ac:cxnSpMkLst>
            <pc:docMk/>
            <pc:sldMk cId="879956965" sldId="266"/>
            <ac:cxnSpMk id="14" creationId="{8C730EAB-A532-4295-A302-FB4B90DB9F5E}"/>
          </ac:cxnSpMkLst>
        </pc:cxnChg>
      </pc:sldChg>
      <pc:sldChg chg="addSp modSp new mod setBg">
        <pc:chgData name="Alessio Usai" userId="7954d90328dbcd17" providerId="LiveId" clId="{D30DD8F9-A947-4AA9-BA0B-4154E8EDA83E}" dt="2024-09-23T08:53:44.864" v="1162" actId="20577"/>
        <pc:sldMkLst>
          <pc:docMk/>
          <pc:sldMk cId="2549468020" sldId="266"/>
        </pc:sldMkLst>
        <pc:spChg chg="mod">
          <ac:chgData name="Alessio Usai" userId="7954d90328dbcd17" providerId="LiveId" clId="{D30DD8F9-A947-4AA9-BA0B-4154E8EDA83E}" dt="2024-09-23T08:53:33.039" v="1152"/>
          <ac:spMkLst>
            <pc:docMk/>
            <pc:sldMk cId="2549468020" sldId="266"/>
            <ac:spMk id="8" creationId="{DDAAFF57-FD90-48A3-C940-7328EE7E35AE}"/>
          </ac:spMkLst>
        </pc:spChg>
        <pc:spChg chg="mod">
          <ac:chgData name="Alessio Usai" userId="7954d90328dbcd17" providerId="LiveId" clId="{D30DD8F9-A947-4AA9-BA0B-4154E8EDA83E}" dt="2024-09-23T08:53:33.039" v="1152"/>
          <ac:spMkLst>
            <pc:docMk/>
            <pc:sldMk cId="2549468020" sldId="266"/>
            <ac:spMk id="9" creationId="{0CCEC4A1-540F-1696-9E90-C2AF02058B02}"/>
          </ac:spMkLst>
        </pc:spChg>
        <pc:spChg chg="add">
          <ac:chgData name="Alessio Usai" userId="7954d90328dbcd17" providerId="LiveId" clId="{D30DD8F9-A947-4AA9-BA0B-4154E8EDA83E}" dt="2024-09-23T08:53:23.211" v="1151" actId="26606"/>
          <ac:spMkLst>
            <pc:docMk/>
            <pc:sldMk cId="2549468020" sldId="266"/>
            <ac:spMk id="10" creationId="{A9F529C3-C941-49FD-8C67-82F134F64BDB}"/>
          </ac:spMkLst>
        </pc:spChg>
        <pc:spChg chg="add">
          <ac:chgData name="Alessio Usai" userId="7954d90328dbcd17" providerId="LiveId" clId="{D30DD8F9-A947-4AA9-BA0B-4154E8EDA83E}" dt="2024-09-23T08:53:23.211" v="1151" actId="26606"/>
          <ac:spMkLst>
            <pc:docMk/>
            <pc:sldMk cId="2549468020" sldId="266"/>
            <ac:spMk id="12" creationId="{20586029-32A0-47E5-9AEC-AE3ABA6B94D0}"/>
          </ac:spMkLst>
        </pc:spChg>
        <pc:spChg chg="add mod">
          <ac:chgData name="Alessio Usai" userId="7954d90328dbcd17" providerId="LiveId" clId="{D30DD8F9-A947-4AA9-BA0B-4154E8EDA83E}" dt="2024-09-23T08:53:40.200" v="1153"/>
          <ac:spMkLst>
            <pc:docMk/>
            <pc:sldMk cId="2549468020" sldId="266"/>
            <ac:spMk id="15" creationId="{0758962A-B79B-3850-A8C7-AAD553A1A3D9}"/>
          </ac:spMkLst>
        </pc:spChg>
        <pc:spChg chg="add mod">
          <ac:chgData name="Alessio Usai" userId="7954d90328dbcd17" providerId="LiveId" clId="{D30DD8F9-A947-4AA9-BA0B-4154E8EDA83E}" dt="2024-09-23T08:53:44.864" v="1162" actId="20577"/>
          <ac:spMkLst>
            <pc:docMk/>
            <pc:sldMk cId="2549468020" sldId="266"/>
            <ac:spMk id="16" creationId="{59BCC4EE-4161-0572-213B-867FFF26D99F}"/>
          </ac:spMkLst>
        </pc:spChg>
        <pc:grpChg chg="add mod">
          <ac:chgData name="Alessio Usai" userId="7954d90328dbcd17" providerId="LiveId" clId="{D30DD8F9-A947-4AA9-BA0B-4154E8EDA83E}" dt="2024-09-23T08:53:33.039" v="1152"/>
          <ac:grpSpMkLst>
            <pc:docMk/>
            <pc:sldMk cId="2549468020" sldId="266"/>
            <ac:grpSpMk id="6" creationId="{CD0224DF-D6F2-2BF1-1F0F-046F7D50DA20}"/>
          </ac:grpSpMkLst>
        </pc:grpChg>
        <pc:picChg chg="add mod">
          <ac:chgData name="Alessio Usai" userId="7954d90328dbcd17" providerId="LiveId" clId="{D30DD8F9-A947-4AA9-BA0B-4154E8EDA83E}" dt="2024-09-23T08:53:23.211" v="1151" actId="26606"/>
          <ac:picMkLst>
            <pc:docMk/>
            <pc:sldMk cId="2549468020" sldId="266"/>
            <ac:picMk id="3" creationId="{2AB7179B-959A-B18C-AECA-E3E91CA81A97}"/>
          </ac:picMkLst>
        </pc:picChg>
        <pc:picChg chg="add mod">
          <ac:chgData name="Alessio Usai" userId="7954d90328dbcd17" providerId="LiveId" clId="{D30DD8F9-A947-4AA9-BA0B-4154E8EDA83E}" dt="2024-09-23T08:53:23.211" v="1151" actId="26606"/>
          <ac:picMkLst>
            <pc:docMk/>
            <pc:sldMk cId="2549468020" sldId="266"/>
            <ac:picMk id="5" creationId="{E8415739-5262-0918-5AE3-01F32A3AB135}"/>
          </ac:picMkLst>
        </pc:picChg>
        <pc:picChg chg="mod">
          <ac:chgData name="Alessio Usai" userId="7954d90328dbcd17" providerId="LiveId" clId="{D30DD8F9-A947-4AA9-BA0B-4154E8EDA83E}" dt="2024-09-23T08:53:33.039" v="1152"/>
          <ac:picMkLst>
            <pc:docMk/>
            <pc:sldMk cId="2549468020" sldId="266"/>
            <ac:picMk id="11" creationId="{D1BED18D-2C06-7A3A-5C24-DE3F903EBBC0}"/>
          </ac:picMkLst>
        </pc:picChg>
        <pc:picChg chg="mod">
          <ac:chgData name="Alessio Usai" userId="7954d90328dbcd17" providerId="LiveId" clId="{D30DD8F9-A947-4AA9-BA0B-4154E8EDA83E}" dt="2024-09-23T08:53:33.039" v="1152"/>
          <ac:picMkLst>
            <pc:docMk/>
            <pc:sldMk cId="2549468020" sldId="266"/>
            <ac:picMk id="13" creationId="{A63166A2-1225-7CB2-AD22-795536BACB33}"/>
          </ac:picMkLst>
        </pc:picChg>
        <pc:cxnChg chg="mod">
          <ac:chgData name="Alessio Usai" userId="7954d90328dbcd17" providerId="LiveId" clId="{D30DD8F9-A947-4AA9-BA0B-4154E8EDA83E}" dt="2024-09-23T08:53:33.039" v="1152"/>
          <ac:cxnSpMkLst>
            <pc:docMk/>
            <pc:sldMk cId="2549468020" sldId="266"/>
            <ac:cxnSpMk id="7" creationId="{F8A7BE01-0CDC-329D-D26E-A48D13B32AB3}"/>
          </ac:cxnSpMkLst>
        </pc:cxnChg>
        <pc:cxnChg chg="add">
          <ac:chgData name="Alessio Usai" userId="7954d90328dbcd17" providerId="LiveId" clId="{D30DD8F9-A947-4AA9-BA0B-4154E8EDA83E}" dt="2024-09-23T08:53:23.211" v="1151" actId="26606"/>
          <ac:cxnSpMkLst>
            <pc:docMk/>
            <pc:sldMk cId="2549468020" sldId="266"/>
            <ac:cxnSpMk id="14" creationId="{8C730EAB-A532-4295-A302-FB4B90DB9F5E}"/>
          </ac:cxnSpMkLst>
        </pc:cxnChg>
      </pc:sldChg>
      <pc:sldChg chg="addSp modSp new mod setBg">
        <pc:chgData name="Alessio Usai" userId="7954d90328dbcd17" providerId="LiveId" clId="{D30DD8F9-A947-4AA9-BA0B-4154E8EDA83E}" dt="2024-09-23T08:58:02.318" v="1180" actId="20577"/>
        <pc:sldMkLst>
          <pc:docMk/>
          <pc:sldMk cId="2693660764" sldId="267"/>
        </pc:sldMkLst>
        <pc:spChg chg="mod">
          <ac:chgData name="Alessio Usai" userId="7954d90328dbcd17" providerId="LiveId" clId="{D30DD8F9-A947-4AA9-BA0B-4154E8EDA83E}" dt="2024-09-23T08:57:51.985" v="1171"/>
          <ac:spMkLst>
            <pc:docMk/>
            <pc:sldMk cId="2693660764" sldId="267"/>
            <ac:spMk id="9" creationId="{C775C609-0D3F-D9DF-771B-F26CBB876D8B}"/>
          </ac:spMkLst>
        </pc:spChg>
        <pc:spChg chg="add">
          <ac:chgData name="Alessio Usai" userId="7954d90328dbcd17" providerId="LiveId" clId="{D30DD8F9-A947-4AA9-BA0B-4154E8EDA83E}" dt="2024-09-23T08:57:26.948" v="1169" actId="26606"/>
          <ac:spMkLst>
            <pc:docMk/>
            <pc:sldMk cId="2693660764" sldId="267"/>
            <ac:spMk id="10" creationId="{A9F529C3-C941-49FD-8C67-82F134F64BDB}"/>
          </ac:spMkLst>
        </pc:spChg>
        <pc:spChg chg="mod">
          <ac:chgData name="Alessio Usai" userId="7954d90328dbcd17" providerId="LiveId" clId="{D30DD8F9-A947-4AA9-BA0B-4154E8EDA83E}" dt="2024-09-23T08:57:51.985" v="1171"/>
          <ac:spMkLst>
            <pc:docMk/>
            <pc:sldMk cId="2693660764" sldId="267"/>
            <ac:spMk id="11" creationId="{904114E8-BE20-928A-7B7D-639509900A45}"/>
          </ac:spMkLst>
        </pc:spChg>
        <pc:spChg chg="add">
          <ac:chgData name="Alessio Usai" userId="7954d90328dbcd17" providerId="LiveId" clId="{D30DD8F9-A947-4AA9-BA0B-4154E8EDA83E}" dt="2024-09-23T08:57:26.948" v="1169" actId="26606"/>
          <ac:spMkLst>
            <pc:docMk/>
            <pc:sldMk cId="2693660764" sldId="267"/>
            <ac:spMk id="12" creationId="{20586029-32A0-47E5-9AEC-AE3ABA6B94D0}"/>
          </ac:spMkLst>
        </pc:spChg>
        <pc:spChg chg="add mod">
          <ac:chgData name="Alessio Usai" userId="7954d90328dbcd17" providerId="LiveId" clId="{D30DD8F9-A947-4AA9-BA0B-4154E8EDA83E}" dt="2024-09-23T08:57:58.170" v="1172"/>
          <ac:spMkLst>
            <pc:docMk/>
            <pc:sldMk cId="2693660764" sldId="267"/>
            <ac:spMk id="16" creationId="{40A94E16-72B7-A4E6-FA28-EF6C80A49AA3}"/>
          </ac:spMkLst>
        </pc:spChg>
        <pc:spChg chg="add mod">
          <ac:chgData name="Alessio Usai" userId="7954d90328dbcd17" providerId="LiveId" clId="{D30DD8F9-A947-4AA9-BA0B-4154E8EDA83E}" dt="2024-09-23T08:58:02.318" v="1180" actId="20577"/>
          <ac:spMkLst>
            <pc:docMk/>
            <pc:sldMk cId="2693660764" sldId="267"/>
            <ac:spMk id="17" creationId="{279523E8-842E-378E-969E-9F21A2AEC945}"/>
          </ac:spMkLst>
        </pc:spChg>
        <pc:grpChg chg="add mod">
          <ac:chgData name="Alessio Usai" userId="7954d90328dbcd17" providerId="LiveId" clId="{D30DD8F9-A947-4AA9-BA0B-4154E8EDA83E}" dt="2024-09-23T08:57:51.985" v="1171"/>
          <ac:grpSpMkLst>
            <pc:docMk/>
            <pc:sldMk cId="2693660764" sldId="267"/>
            <ac:grpSpMk id="7" creationId="{9A9494B2-A3AB-7FB3-E264-D69DE84A94C9}"/>
          </ac:grpSpMkLst>
        </pc:grpChg>
        <pc:graphicFrameChg chg="add mod">
          <ac:chgData name="Alessio Usai" userId="7954d90328dbcd17" providerId="LiveId" clId="{D30DD8F9-A947-4AA9-BA0B-4154E8EDA83E}" dt="2024-09-23T08:57:38.619" v="1170"/>
          <ac:graphicFrameMkLst>
            <pc:docMk/>
            <pc:sldMk cId="2693660764" sldId="267"/>
            <ac:graphicFrameMk id="6" creationId="{520D6AA9-87C3-301C-D0A9-BFDE8A6F2307}"/>
          </ac:graphicFrameMkLst>
        </pc:graphicFrameChg>
        <pc:picChg chg="add mod">
          <ac:chgData name="Alessio Usai" userId="7954d90328dbcd17" providerId="LiveId" clId="{D30DD8F9-A947-4AA9-BA0B-4154E8EDA83E}" dt="2024-09-23T08:57:26.948" v="1169" actId="26606"/>
          <ac:picMkLst>
            <pc:docMk/>
            <pc:sldMk cId="2693660764" sldId="267"/>
            <ac:picMk id="3" creationId="{3DA14889-0AB4-89E6-6CB3-91799BDE8B2A}"/>
          </ac:picMkLst>
        </pc:picChg>
        <pc:picChg chg="add mod">
          <ac:chgData name="Alessio Usai" userId="7954d90328dbcd17" providerId="LiveId" clId="{D30DD8F9-A947-4AA9-BA0B-4154E8EDA83E}" dt="2024-09-23T08:57:26.948" v="1169" actId="26606"/>
          <ac:picMkLst>
            <pc:docMk/>
            <pc:sldMk cId="2693660764" sldId="267"/>
            <ac:picMk id="5" creationId="{E0801BD2-CFA7-A9B0-FA43-B459BC22FD2B}"/>
          </ac:picMkLst>
        </pc:picChg>
        <pc:picChg chg="mod">
          <ac:chgData name="Alessio Usai" userId="7954d90328dbcd17" providerId="LiveId" clId="{D30DD8F9-A947-4AA9-BA0B-4154E8EDA83E}" dt="2024-09-23T08:57:51.985" v="1171"/>
          <ac:picMkLst>
            <pc:docMk/>
            <pc:sldMk cId="2693660764" sldId="267"/>
            <ac:picMk id="13" creationId="{DCAEE2C3-5D5A-908A-E622-2F8AA09A8FB8}"/>
          </ac:picMkLst>
        </pc:picChg>
        <pc:picChg chg="mod">
          <ac:chgData name="Alessio Usai" userId="7954d90328dbcd17" providerId="LiveId" clId="{D30DD8F9-A947-4AA9-BA0B-4154E8EDA83E}" dt="2024-09-23T08:57:51.985" v="1171"/>
          <ac:picMkLst>
            <pc:docMk/>
            <pc:sldMk cId="2693660764" sldId="267"/>
            <ac:picMk id="15" creationId="{0EF34F1B-A457-6C5A-9374-44BB2440588B}"/>
          </ac:picMkLst>
        </pc:picChg>
        <pc:cxnChg chg="mod">
          <ac:chgData name="Alessio Usai" userId="7954d90328dbcd17" providerId="LiveId" clId="{D30DD8F9-A947-4AA9-BA0B-4154E8EDA83E}" dt="2024-09-23T08:57:51.985" v="1171"/>
          <ac:cxnSpMkLst>
            <pc:docMk/>
            <pc:sldMk cId="2693660764" sldId="267"/>
            <ac:cxnSpMk id="8" creationId="{84FA0001-891E-5F24-CC4E-4944C51B1842}"/>
          </ac:cxnSpMkLst>
        </pc:cxnChg>
        <pc:cxnChg chg="add">
          <ac:chgData name="Alessio Usai" userId="7954d90328dbcd17" providerId="LiveId" clId="{D30DD8F9-A947-4AA9-BA0B-4154E8EDA83E}" dt="2024-09-23T08:57:26.948" v="1169" actId="26606"/>
          <ac:cxnSpMkLst>
            <pc:docMk/>
            <pc:sldMk cId="2693660764" sldId="267"/>
            <ac:cxnSpMk id="14" creationId="{8C730EAB-A532-4295-A302-FB4B90DB9F5E}"/>
          </ac:cxnSpMkLst>
        </pc:cxnChg>
      </pc:sldChg>
      <pc:sldChg chg="addSp modSp new mod setBg">
        <pc:chgData name="Alessio Usai" userId="7954d90328dbcd17" providerId="LiveId" clId="{D30DD8F9-A947-4AA9-BA0B-4154E8EDA83E}" dt="2024-09-24T07:17:46.934" v="1196"/>
        <pc:sldMkLst>
          <pc:docMk/>
          <pc:sldMk cId="1277186606" sldId="268"/>
        </pc:sldMkLst>
        <pc:spChg chg="add mod">
          <ac:chgData name="Alessio Usai" userId="7954d90328dbcd17" providerId="LiveId" clId="{D30DD8F9-A947-4AA9-BA0B-4154E8EDA83E}" dt="2024-09-24T07:17:33.804" v="1188"/>
          <ac:spMkLst>
            <pc:docMk/>
            <pc:sldMk cId="1277186606" sldId="268"/>
            <ac:spMk id="6" creationId="{74C153E5-5100-8A79-E5E7-581E3E6347DD}"/>
          </ac:spMkLst>
        </pc:spChg>
        <pc:spChg chg="add mod">
          <ac:chgData name="Alessio Usai" userId="7954d90328dbcd17" providerId="LiveId" clId="{D30DD8F9-A947-4AA9-BA0B-4154E8EDA83E}" dt="2024-09-24T07:17:38.182" v="1195" actId="20577"/>
          <ac:spMkLst>
            <pc:docMk/>
            <pc:sldMk cId="1277186606" sldId="268"/>
            <ac:spMk id="7" creationId="{7C5B9DA4-68B4-207F-4B52-F0EEC8C3E8EB}"/>
          </ac:spMkLst>
        </pc:spChg>
        <pc:spChg chg="add">
          <ac:chgData name="Alessio Usai" userId="7954d90328dbcd17" providerId="LiveId" clId="{D30DD8F9-A947-4AA9-BA0B-4154E8EDA83E}" dt="2024-09-24T07:17:27.447" v="1185" actId="26606"/>
          <ac:spMkLst>
            <pc:docMk/>
            <pc:sldMk cId="1277186606" sldId="268"/>
            <ac:spMk id="10" creationId="{A9F529C3-C941-49FD-8C67-82F134F64BDB}"/>
          </ac:spMkLst>
        </pc:spChg>
        <pc:spChg chg="mod">
          <ac:chgData name="Alessio Usai" userId="7954d90328dbcd17" providerId="LiveId" clId="{D30DD8F9-A947-4AA9-BA0B-4154E8EDA83E}" dt="2024-09-24T07:17:46.934" v="1196"/>
          <ac:spMkLst>
            <pc:docMk/>
            <pc:sldMk cId="1277186606" sldId="268"/>
            <ac:spMk id="11" creationId="{4BF4A085-0A15-E1BC-82F7-6BD685920C11}"/>
          </ac:spMkLst>
        </pc:spChg>
        <pc:spChg chg="add">
          <ac:chgData name="Alessio Usai" userId="7954d90328dbcd17" providerId="LiveId" clId="{D30DD8F9-A947-4AA9-BA0B-4154E8EDA83E}" dt="2024-09-24T07:17:27.447" v="1185" actId="26606"/>
          <ac:spMkLst>
            <pc:docMk/>
            <pc:sldMk cId="1277186606" sldId="268"/>
            <ac:spMk id="12" creationId="{20586029-32A0-47E5-9AEC-AE3ABA6B94D0}"/>
          </ac:spMkLst>
        </pc:spChg>
        <pc:spChg chg="mod">
          <ac:chgData name="Alessio Usai" userId="7954d90328dbcd17" providerId="LiveId" clId="{D30DD8F9-A947-4AA9-BA0B-4154E8EDA83E}" dt="2024-09-24T07:17:46.934" v="1196"/>
          <ac:spMkLst>
            <pc:docMk/>
            <pc:sldMk cId="1277186606" sldId="268"/>
            <ac:spMk id="13" creationId="{EB5C53CB-CF8E-90B8-8994-066C68863317}"/>
          </ac:spMkLst>
        </pc:spChg>
        <pc:grpChg chg="add mod">
          <ac:chgData name="Alessio Usai" userId="7954d90328dbcd17" providerId="LiveId" clId="{D30DD8F9-A947-4AA9-BA0B-4154E8EDA83E}" dt="2024-09-24T07:17:46.934" v="1196"/>
          <ac:grpSpMkLst>
            <pc:docMk/>
            <pc:sldMk cId="1277186606" sldId="268"/>
            <ac:grpSpMk id="8" creationId="{95B3DA9F-3603-4907-7017-5C79BD2B8EAB}"/>
          </ac:grpSpMkLst>
        </pc:grpChg>
        <pc:picChg chg="add mod">
          <ac:chgData name="Alessio Usai" userId="7954d90328dbcd17" providerId="LiveId" clId="{D30DD8F9-A947-4AA9-BA0B-4154E8EDA83E}" dt="2024-09-24T07:17:27.762" v="1187" actId="962"/>
          <ac:picMkLst>
            <pc:docMk/>
            <pc:sldMk cId="1277186606" sldId="268"/>
            <ac:picMk id="3" creationId="{4F741319-5E70-0F61-631B-F55CC49B42DC}"/>
          </ac:picMkLst>
        </pc:picChg>
        <pc:picChg chg="add mod">
          <ac:chgData name="Alessio Usai" userId="7954d90328dbcd17" providerId="LiveId" clId="{D30DD8F9-A947-4AA9-BA0B-4154E8EDA83E}" dt="2024-09-24T07:17:27.762" v="1187" actId="962"/>
          <ac:picMkLst>
            <pc:docMk/>
            <pc:sldMk cId="1277186606" sldId="268"/>
            <ac:picMk id="5" creationId="{51EFB6DA-77D0-0248-3FD5-CB1BF57689F3}"/>
          </ac:picMkLst>
        </pc:picChg>
        <pc:picChg chg="mod">
          <ac:chgData name="Alessio Usai" userId="7954d90328dbcd17" providerId="LiveId" clId="{D30DD8F9-A947-4AA9-BA0B-4154E8EDA83E}" dt="2024-09-24T07:17:46.934" v="1196"/>
          <ac:picMkLst>
            <pc:docMk/>
            <pc:sldMk cId="1277186606" sldId="268"/>
            <ac:picMk id="15" creationId="{FC0FA5DA-8AD6-3754-F96D-70AE249CB9AF}"/>
          </ac:picMkLst>
        </pc:picChg>
        <pc:picChg chg="mod">
          <ac:chgData name="Alessio Usai" userId="7954d90328dbcd17" providerId="LiveId" clId="{D30DD8F9-A947-4AA9-BA0B-4154E8EDA83E}" dt="2024-09-24T07:17:46.934" v="1196"/>
          <ac:picMkLst>
            <pc:docMk/>
            <pc:sldMk cId="1277186606" sldId="268"/>
            <ac:picMk id="16" creationId="{78799E36-A3B1-3010-7E0E-A2EDA63895AA}"/>
          </ac:picMkLst>
        </pc:picChg>
        <pc:cxnChg chg="mod">
          <ac:chgData name="Alessio Usai" userId="7954d90328dbcd17" providerId="LiveId" clId="{D30DD8F9-A947-4AA9-BA0B-4154E8EDA83E}" dt="2024-09-24T07:17:46.934" v="1196"/>
          <ac:cxnSpMkLst>
            <pc:docMk/>
            <pc:sldMk cId="1277186606" sldId="268"/>
            <ac:cxnSpMk id="9" creationId="{FC50BE9E-F644-2F03-E3BE-642CCDC6C3DF}"/>
          </ac:cxnSpMkLst>
        </pc:cxnChg>
        <pc:cxnChg chg="add">
          <ac:chgData name="Alessio Usai" userId="7954d90328dbcd17" providerId="LiveId" clId="{D30DD8F9-A947-4AA9-BA0B-4154E8EDA83E}" dt="2024-09-24T07:17:27.447" v="1185" actId="26606"/>
          <ac:cxnSpMkLst>
            <pc:docMk/>
            <pc:sldMk cId="1277186606" sldId="268"/>
            <ac:cxnSpMk id="14" creationId="{8C730EAB-A532-4295-A302-FB4B90DB9F5E}"/>
          </ac:cxnSpMkLst>
        </pc:cxnChg>
      </pc:sldChg>
      <pc:sldChg chg="addSp delSp modSp new mod setBg">
        <pc:chgData name="Alessio Usai" userId="7954d90328dbcd17" providerId="LiveId" clId="{D30DD8F9-A947-4AA9-BA0B-4154E8EDA83E}" dt="2024-09-24T07:23:46.393" v="1218" actId="20577"/>
        <pc:sldMkLst>
          <pc:docMk/>
          <pc:sldMk cId="2176379085" sldId="269"/>
        </pc:sldMkLst>
        <pc:spChg chg="add mod">
          <ac:chgData name="Alessio Usai" userId="7954d90328dbcd17" providerId="LiveId" clId="{D30DD8F9-A947-4AA9-BA0B-4154E8EDA83E}" dt="2024-09-24T07:23:40.641" v="1208"/>
          <ac:spMkLst>
            <pc:docMk/>
            <pc:sldMk cId="2176379085" sldId="269"/>
            <ac:spMk id="10" creationId="{97E990A8-0C74-7AF8-3ED3-B06607C60B17}"/>
          </ac:spMkLst>
        </pc:spChg>
        <pc:spChg chg="add mod">
          <ac:chgData name="Alessio Usai" userId="7954d90328dbcd17" providerId="LiveId" clId="{D30DD8F9-A947-4AA9-BA0B-4154E8EDA83E}" dt="2024-09-24T07:23:46.393" v="1218" actId="20577"/>
          <ac:spMkLst>
            <pc:docMk/>
            <pc:sldMk cId="2176379085" sldId="269"/>
            <ac:spMk id="11" creationId="{F94C9435-5E32-0878-0453-5F9EB940A48D}"/>
          </ac:spMkLst>
        </pc:spChg>
        <pc:spChg chg="add">
          <ac:chgData name="Alessio Usai" userId="7954d90328dbcd17" providerId="LiveId" clId="{D30DD8F9-A947-4AA9-BA0B-4154E8EDA83E}" dt="2024-09-24T07:23:32.311" v="1207" actId="26606"/>
          <ac:spMkLst>
            <pc:docMk/>
            <pc:sldMk cId="2176379085" sldId="269"/>
            <ac:spMk id="14" creationId="{A9F529C3-C941-49FD-8C67-82F134F64BDB}"/>
          </ac:spMkLst>
        </pc:spChg>
        <pc:spChg chg="mod">
          <ac:chgData name="Alessio Usai" userId="7954d90328dbcd17" providerId="LiveId" clId="{D30DD8F9-A947-4AA9-BA0B-4154E8EDA83E}" dt="2024-09-24T07:23:40.641" v="1208"/>
          <ac:spMkLst>
            <pc:docMk/>
            <pc:sldMk cId="2176379085" sldId="269"/>
            <ac:spMk id="15" creationId="{F2D33AB8-D172-C38D-1FAC-63B0DDCBB973}"/>
          </ac:spMkLst>
        </pc:spChg>
        <pc:spChg chg="add">
          <ac:chgData name="Alessio Usai" userId="7954d90328dbcd17" providerId="LiveId" clId="{D30DD8F9-A947-4AA9-BA0B-4154E8EDA83E}" dt="2024-09-24T07:23:32.311" v="1207" actId="26606"/>
          <ac:spMkLst>
            <pc:docMk/>
            <pc:sldMk cId="2176379085" sldId="269"/>
            <ac:spMk id="16" creationId="{20586029-32A0-47E5-9AEC-AE3ABA6B94D0}"/>
          </ac:spMkLst>
        </pc:spChg>
        <pc:spChg chg="mod">
          <ac:chgData name="Alessio Usai" userId="7954d90328dbcd17" providerId="LiveId" clId="{D30DD8F9-A947-4AA9-BA0B-4154E8EDA83E}" dt="2024-09-24T07:23:40.641" v="1208"/>
          <ac:spMkLst>
            <pc:docMk/>
            <pc:sldMk cId="2176379085" sldId="269"/>
            <ac:spMk id="17" creationId="{48E774DD-D7B7-F0B8-9E99-CEFD0AB62EBB}"/>
          </ac:spMkLst>
        </pc:spChg>
        <pc:grpChg chg="add mod">
          <ac:chgData name="Alessio Usai" userId="7954d90328dbcd17" providerId="LiveId" clId="{D30DD8F9-A947-4AA9-BA0B-4154E8EDA83E}" dt="2024-09-24T07:23:40.641" v="1208"/>
          <ac:grpSpMkLst>
            <pc:docMk/>
            <pc:sldMk cId="2176379085" sldId="269"/>
            <ac:grpSpMk id="12" creationId="{D5EA3939-B97D-05C3-C46D-2F6D897AE97E}"/>
          </ac:grpSpMkLst>
        </pc:grpChg>
        <pc:picChg chg="add del mod">
          <ac:chgData name="Alessio Usai" userId="7954d90328dbcd17" providerId="LiveId" clId="{D30DD8F9-A947-4AA9-BA0B-4154E8EDA83E}" dt="2024-09-24T07:23:19.594" v="1201" actId="478"/>
          <ac:picMkLst>
            <pc:docMk/>
            <pc:sldMk cId="2176379085" sldId="269"/>
            <ac:picMk id="3" creationId="{6682EF53-EF15-711F-CA25-35CF972053C7}"/>
          </ac:picMkLst>
        </pc:picChg>
        <pc:picChg chg="add del mod">
          <ac:chgData name="Alessio Usai" userId="7954d90328dbcd17" providerId="LiveId" clId="{D30DD8F9-A947-4AA9-BA0B-4154E8EDA83E}" dt="2024-09-24T07:23:19.594" v="1201" actId="478"/>
          <ac:picMkLst>
            <pc:docMk/>
            <pc:sldMk cId="2176379085" sldId="269"/>
            <ac:picMk id="5" creationId="{78D64DBD-365D-587C-C64C-80F1AD2E714C}"/>
          </ac:picMkLst>
        </pc:picChg>
        <pc:picChg chg="add mod">
          <ac:chgData name="Alessio Usai" userId="7954d90328dbcd17" providerId="LiveId" clId="{D30DD8F9-A947-4AA9-BA0B-4154E8EDA83E}" dt="2024-09-24T07:23:32.311" v="1207" actId="26606"/>
          <ac:picMkLst>
            <pc:docMk/>
            <pc:sldMk cId="2176379085" sldId="269"/>
            <ac:picMk id="7" creationId="{8A93BEF2-62EE-C913-F5B0-6142B862E81D}"/>
          </ac:picMkLst>
        </pc:picChg>
        <pc:picChg chg="add mod">
          <ac:chgData name="Alessio Usai" userId="7954d90328dbcd17" providerId="LiveId" clId="{D30DD8F9-A947-4AA9-BA0B-4154E8EDA83E}" dt="2024-09-24T07:23:32.311" v="1207" actId="26606"/>
          <ac:picMkLst>
            <pc:docMk/>
            <pc:sldMk cId="2176379085" sldId="269"/>
            <ac:picMk id="9" creationId="{C87BF081-FDB5-C3A1-3C8F-741E60F85289}"/>
          </ac:picMkLst>
        </pc:picChg>
        <pc:picChg chg="mod">
          <ac:chgData name="Alessio Usai" userId="7954d90328dbcd17" providerId="LiveId" clId="{D30DD8F9-A947-4AA9-BA0B-4154E8EDA83E}" dt="2024-09-24T07:23:40.641" v="1208"/>
          <ac:picMkLst>
            <pc:docMk/>
            <pc:sldMk cId="2176379085" sldId="269"/>
            <ac:picMk id="19" creationId="{5B2A4C75-5A63-8D68-855D-F6479B66E044}"/>
          </ac:picMkLst>
        </pc:picChg>
        <pc:picChg chg="mod">
          <ac:chgData name="Alessio Usai" userId="7954d90328dbcd17" providerId="LiveId" clId="{D30DD8F9-A947-4AA9-BA0B-4154E8EDA83E}" dt="2024-09-24T07:23:40.641" v="1208"/>
          <ac:picMkLst>
            <pc:docMk/>
            <pc:sldMk cId="2176379085" sldId="269"/>
            <ac:picMk id="20" creationId="{B239714E-05A8-E7AA-C0B4-74A3662096BF}"/>
          </ac:picMkLst>
        </pc:picChg>
        <pc:cxnChg chg="mod">
          <ac:chgData name="Alessio Usai" userId="7954d90328dbcd17" providerId="LiveId" clId="{D30DD8F9-A947-4AA9-BA0B-4154E8EDA83E}" dt="2024-09-24T07:23:40.641" v="1208"/>
          <ac:cxnSpMkLst>
            <pc:docMk/>
            <pc:sldMk cId="2176379085" sldId="269"/>
            <ac:cxnSpMk id="13" creationId="{1B9C9B97-3152-2688-CBBE-71665DE6B795}"/>
          </ac:cxnSpMkLst>
        </pc:cxnChg>
        <pc:cxnChg chg="add">
          <ac:chgData name="Alessio Usai" userId="7954d90328dbcd17" providerId="LiveId" clId="{D30DD8F9-A947-4AA9-BA0B-4154E8EDA83E}" dt="2024-09-24T07:23:32.311" v="1207" actId="26606"/>
          <ac:cxnSpMkLst>
            <pc:docMk/>
            <pc:sldMk cId="2176379085" sldId="269"/>
            <ac:cxnSpMk id="18" creationId="{8C730EAB-A532-4295-A302-FB4B90DB9F5E}"/>
          </ac:cxnSpMkLst>
        </pc:cxnChg>
      </pc:sldChg>
      <pc:sldChg chg="addSp modSp new mod setBg">
        <pc:chgData name="Alessio Usai" userId="7954d90328dbcd17" providerId="LiveId" clId="{D30DD8F9-A947-4AA9-BA0B-4154E8EDA83E}" dt="2024-09-24T07:25:49.337" v="1241" actId="20577"/>
        <pc:sldMkLst>
          <pc:docMk/>
          <pc:sldMk cId="4170191268" sldId="270"/>
        </pc:sldMkLst>
        <pc:spChg chg="add mod">
          <ac:chgData name="Alessio Usai" userId="7954d90328dbcd17" providerId="LiveId" clId="{D30DD8F9-A947-4AA9-BA0B-4154E8EDA83E}" dt="2024-09-24T07:25:43.869" v="1226"/>
          <ac:spMkLst>
            <pc:docMk/>
            <pc:sldMk cId="4170191268" sldId="270"/>
            <ac:spMk id="6" creationId="{30B60664-4A1E-890B-5C95-68B0265A0708}"/>
          </ac:spMkLst>
        </pc:spChg>
        <pc:spChg chg="add mod">
          <ac:chgData name="Alessio Usai" userId="7954d90328dbcd17" providerId="LiveId" clId="{D30DD8F9-A947-4AA9-BA0B-4154E8EDA83E}" dt="2024-09-24T07:25:49.337" v="1241" actId="20577"/>
          <ac:spMkLst>
            <pc:docMk/>
            <pc:sldMk cId="4170191268" sldId="270"/>
            <ac:spMk id="7" creationId="{98746192-B2F3-0BBF-87A3-1B85FE4CD005}"/>
          </ac:spMkLst>
        </pc:spChg>
        <pc:spChg chg="add">
          <ac:chgData name="Alessio Usai" userId="7954d90328dbcd17" providerId="LiveId" clId="{D30DD8F9-A947-4AA9-BA0B-4154E8EDA83E}" dt="2024-09-24T07:25:35.061" v="1225" actId="26606"/>
          <ac:spMkLst>
            <pc:docMk/>
            <pc:sldMk cId="4170191268" sldId="270"/>
            <ac:spMk id="10" creationId="{A9F529C3-C941-49FD-8C67-82F134F64BDB}"/>
          </ac:spMkLst>
        </pc:spChg>
        <pc:spChg chg="mod">
          <ac:chgData name="Alessio Usai" userId="7954d90328dbcd17" providerId="LiveId" clId="{D30DD8F9-A947-4AA9-BA0B-4154E8EDA83E}" dt="2024-09-24T07:25:43.869" v="1226"/>
          <ac:spMkLst>
            <pc:docMk/>
            <pc:sldMk cId="4170191268" sldId="270"/>
            <ac:spMk id="11" creationId="{A930F21F-AD41-CD3C-6345-1E76ED12F08A}"/>
          </ac:spMkLst>
        </pc:spChg>
        <pc:spChg chg="add">
          <ac:chgData name="Alessio Usai" userId="7954d90328dbcd17" providerId="LiveId" clId="{D30DD8F9-A947-4AA9-BA0B-4154E8EDA83E}" dt="2024-09-24T07:25:35.061" v="1225" actId="26606"/>
          <ac:spMkLst>
            <pc:docMk/>
            <pc:sldMk cId="4170191268" sldId="270"/>
            <ac:spMk id="12" creationId="{20586029-32A0-47E5-9AEC-AE3ABA6B94D0}"/>
          </ac:spMkLst>
        </pc:spChg>
        <pc:spChg chg="mod">
          <ac:chgData name="Alessio Usai" userId="7954d90328dbcd17" providerId="LiveId" clId="{D30DD8F9-A947-4AA9-BA0B-4154E8EDA83E}" dt="2024-09-24T07:25:43.869" v="1226"/>
          <ac:spMkLst>
            <pc:docMk/>
            <pc:sldMk cId="4170191268" sldId="270"/>
            <ac:spMk id="13" creationId="{6D6702D0-6F3D-5833-2C98-7299167E8BD2}"/>
          </ac:spMkLst>
        </pc:spChg>
        <pc:grpChg chg="add mod">
          <ac:chgData name="Alessio Usai" userId="7954d90328dbcd17" providerId="LiveId" clId="{D30DD8F9-A947-4AA9-BA0B-4154E8EDA83E}" dt="2024-09-24T07:25:43.869" v="1226"/>
          <ac:grpSpMkLst>
            <pc:docMk/>
            <pc:sldMk cId="4170191268" sldId="270"/>
            <ac:grpSpMk id="8" creationId="{B611E7B6-3F8C-04C4-C5D8-F64FE70781E5}"/>
          </ac:grpSpMkLst>
        </pc:grpChg>
        <pc:picChg chg="add mod">
          <ac:chgData name="Alessio Usai" userId="7954d90328dbcd17" providerId="LiveId" clId="{D30DD8F9-A947-4AA9-BA0B-4154E8EDA83E}" dt="2024-09-24T07:25:35.061" v="1225" actId="26606"/>
          <ac:picMkLst>
            <pc:docMk/>
            <pc:sldMk cId="4170191268" sldId="270"/>
            <ac:picMk id="3" creationId="{53AD1998-F4EF-9785-F71B-18AB79B6D9A7}"/>
          </ac:picMkLst>
        </pc:picChg>
        <pc:picChg chg="add mod">
          <ac:chgData name="Alessio Usai" userId="7954d90328dbcd17" providerId="LiveId" clId="{D30DD8F9-A947-4AA9-BA0B-4154E8EDA83E}" dt="2024-09-24T07:25:35.061" v="1225" actId="26606"/>
          <ac:picMkLst>
            <pc:docMk/>
            <pc:sldMk cId="4170191268" sldId="270"/>
            <ac:picMk id="5" creationId="{C8BC207F-A9BC-9263-1EE8-74B5F0AB6EA0}"/>
          </ac:picMkLst>
        </pc:picChg>
        <pc:picChg chg="mod">
          <ac:chgData name="Alessio Usai" userId="7954d90328dbcd17" providerId="LiveId" clId="{D30DD8F9-A947-4AA9-BA0B-4154E8EDA83E}" dt="2024-09-24T07:25:43.869" v="1226"/>
          <ac:picMkLst>
            <pc:docMk/>
            <pc:sldMk cId="4170191268" sldId="270"/>
            <ac:picMk id="15" creationId="{F608A5E8-F717-3891-19B3-2B21C881E0DA}"/>
          </ac:picMkLst>
        </pc:picChg>
        <pc:picChg chg="mod">
          <ac:chgData name="Alessio Usai" userId="7954d90328dbcd17" providerId="LiveId" clId="{D30DD8F9-A947-4AA9-BA0B-4154E8EDA83E}" dt="2024-09-24T07:25:43.869" v="1226"/>
          <ac:picMkLst>
            <pc:docMk/>
            <pc:sldMk cId="4170191268" sldId="270"/>
            <ac:picMk id="16" creationId="{624DA391-2E9F-D8E1-90D4-A745F1DC51AB}"/>
          </ac:picMkLst>
        </pc:picChg>
        <pc:cxnChg chg="mod">
          <ac:chgData name="Alessio Usai" userId="7954d90328dbcd17" providerId="LiveId" clId="{D30DD8F9-A947-4AA9-BA0B-4154E8EDA83E}" dt="2024-09-24T07:25:43.869" v="1226"/>
          <ac:cxnSpMkLst>
            <pc:docMk/>
            <pc:sldMk cId="4170191268" sldId="270"/>
            <ac:cxnSpMk id="9" creationId="{07DB7F1D-3838-F9A3-5073-9A192A0764E7}"/>
          </ac:cxnSpMkLst>
        </pc:cxnChg>
        <pc:cxnChg chg="add">
          <ac:chgData name="Alessio Usai" userId="7954d90328dbcd17" providerId="LiveId" clId="{D30DD8F9-A947-4AA9-BA0B-4154E8EDA83E}" dt="2024-09-24T07:25:35.061" v="1225" actId="26606"/>
          <ac:cxnSpMkLst>
            <pc:docMk/>
            <pc:sldMk cId="4170191268" sldId="270"/>
            <ac:cxnSpMk id="14" creationId="{8C730EAB-A532-4295-A302-FB4B90DB9F5E}"/>
          </ac:cxnSpMkLst>
        </pc:cxnChg>
      </pc:sldChg>
      <pc:sldChg chg="addSp modSp new mod setBg">
        <pc:chgData name="Alessio Usai" userId="7954d90328dbcd17" providerId="LiveId" clId="{D30DD8F9-A947-4AA9-BA0B-4154E8EDA83E}" dt="2024-09-24T07:30:00.780" v="1255" actId="20577"/>
        <pc:sldMkLst>
          <pc:docMk/>
          <pc:sldMk cId="3020143110" sldId="271"/>
        </pc:sldMkLst>
        <pc:spChg chg="add mod">
          <ac:chgData name="Alessio Usai" userId="7954d90328dbcd17" providerId="LiveId" clId="{D30DD8F9-A947-4AA9-BA0B-4154E8EDA83E}" dt="2024-09-24T07:29:55.066" v="1249"/>
          <ac:spMkLst>
            <pc:docMk/>
            <pc:sldMk cId="3020143110" sldId="271"/>
            <ac:spMk id="6" creationId="{286C264F-FB52-5C5E-5738-179AB868594D}"/>
          </ac:spMkLst>
        </pc:spChg>
        <pc:spChg chg="add mod">
          <ac:chgData name="Alessio Usai" userId="7954d90328dbcd17" providerId="LiveId" clId="{D30DD8F9-A947-4AA9-BA0B-4154E8EDA83E}" dt="2024-09-24T07:30:00.780" v="1255" actId="20577"/>
          <ac:spMkLst>
            <pc:docMk/>
            <pc:sldMk cId="3020143110" sldId="271"/>
            <ac:spMk id="7" creationId="{37DA274A-53F6-CDF5-468F-FDFA84C03E35}"/>
          </ac:spMkLst>
        </pc:spChg>
        <pc:spChg chg="add">
          <ac:chgData name="Alessio Usai" userId="7954d90328dbcd17" providerId="LiveId" clId="{D30DD8F9-A947-4AA9-BA0B-4154E8EDA83E}" dt="2024-09-24T07:29:37.886" v="1248" actId="26606"/>
          <ac:spMkLst>
            <pc:docMk/>
            <pc:sldMk cId="3020143110" sldId="271"/>
            <ac:spMk id="10" creationId="{A9F529C3-C941-49FD-8C67-82F134F64BDB}"/>
          </ac:spMkLst>
        </pc:spChg>
        <pc:spChg chg="mod">
          <ac:chgData name="Alessio Usai" userId="7954d90328dbcd17" providerId="LiveId" clId="{D30DD8F9-A947-4AA9-BA0B-4154E8EDA83E}" dt="2024-09-24T07:29:55.066" v="1249"/>
          <ac:spMkLst>
            <pc:docMk/>
            <pc:sldMk cId="3020143110" sldId="271"/>
            <ac:spMk id="11" creationId="{BE757357-AA99-82F6-56D3-C830194963FE}"/>
          </ac:spMkLst>
        </pc:spChg>
        <pc:spChg chg="add">
          <ac:chgData name="Alessio Usai" userId="7954d90328dbcd17" providerId="LiveId" clId="{D30DD8F9-A947-4AA9-BA0B-4154E8EDA83E}" dt="2024-09-24T07:29:37.886" v="1248" actId="26606"/>
          <ac:spMkLst>
            <pc:docMk/>
            <pc:sldMk cId="3020143110" sldId="271"/>
            <ac:spMk id="12" creationId="{20586029-32A0-47E5-9AEC-AE3ABA6B94D0}"/>
          </ac:spMkLst>
        </pc:spChg>
        <pc:spChg chg="mod">
          <ac:chgData name="Alessio Usai" userId="7954d90328dbcd17" providerId="LiveId" clId="{D30DD8F9-A947-4AA9-BA0B-4154E8EDA83E}" dt="2024-09-24T07:29:55.066" v="1249"/>
          <ac:spMkLst>
            <pc:docMk/>
            <pc:sldMk cId="3020143110" sldId="271"/>
            <ac:spMk id="13" creationId="{F1D7D263-38EB-718D-4480-74F2CF40387D}"/>
          </ac:spMkLst>
        </pc:spChg>
        <pc:grpChg chg="add mod">
          <ac:chgData name="Alessio Usai" userId="7954d90328dbcd17" providerId="LiveId" clId="{D30DD8F9-A947-4AA9-BA0B-4154E8EDA83E}" dt="2024-09-24T07:29:55.066" v="1249"/>
          <ac:grpSpMkLst>
            <pc:docMk/>
            <pc:sldMk cId="3020143110" sldId="271"/>
            <ac:grpSpMk id="8" creationId="{61C0EBEF-AE4B-437D-5EB5-60E7FF9C9902}"/>
          </ac:grpSpMkLst>
        </pc:grpChg>
        <pc:picChg chg="add mod">
          <ac:chgData name="Alessio Usai" userId="7954d90328dbcd17" providerId="LiveId" clId="{D30DD8F9-A947-4AA9-BA0B-4154E8EDA83E}" dt="2024-09-24T07:29:37.886" v="1248" actId="26606"/>
          <ac:picMkLst>
            <pc:docMk/>
            <pc:sldMk cId="3020143110" sldId="271"/>
            <ac:picMk id="3" creationId="{50D89E7C-814E-E532-0A14-6305E92D69D8}"/>
          </ac:picMkLst>
        </pc:picChg>
        <pc:picChg chg="add mod">
          <ac:chgData name="Alessio Usai" userId="7954d90328dbcd17" providerId="LiveId" clId="{D30DD8F9-A947-4AA9-BA0B-4154E8EDA83E}" dt="2024-09-24T07:29:37.886" v="1248" actId="26606"/>
          <ac:picMkLst>
            <pc:docMk/>
            <pc:sldMk cId="3020143110" sldId="271"/>
            <ac:picMk id="5" creationId="{3D5DEF19-7101-B1AF-848E-FEE2E4BCD6C1}"/>
          </ac:picMkLst>
        </pc:picChg>
        <pc:picChg chg="mod">
          <ac:chgData name="Alessio Usai" userId="7954d90328dbcd17" providerId="LiveId" clId="{D30DD8F9-A947-4AA9-BA0B-4154E8EDA83E}" dt="2024-09-24T07:29:55.066" v="1249"/>
          <ac:picMkLst>
            <pc:docMk/>
            <pc:sldMk cId="3020143110" sldId="271"/>
            <ac:picMk id="15" creationId="{92F73E5D-69DE-D2A0-EBD8-2D3C36685AF4}"/>
          </ac:picMkLst>
        </pc:picChg>
        <pc:picChg chg="mod">
          <ac:chgData name="Alessio Usai" userId="7954d90328dbcd17" providerId="LiveId" clId="{D30DD8F9-A947-4AA9-BA0B-4154E8EDA83E}" dt="2024-09-24T07:29:55.066" v="1249"/>
          <ac:picMkLst>
            <pc:docMk/>
            <pc:sldMk cId="3020143110" sldId="271"/>
            <ac:picMk id="16" creationId="{AF21D6C1-45C0-4BAC-5D58-09D375F1B4D5}"/>
          </ac:picMkLst>
        </pc:picChg>
        <pc:cxnChg chg="mod">
          <ac:chgData name="Alessio Usai" userId="7954d90328dbcd17" providerId="LiveId" clId="{D30DD8F9-A947-4AA9-BA0B-4154E8EDA83E}" dt="2024-09-24T07:29:55.066" v="1249"/>
          <ac:cxnSpMkLst>
            <pc:docMk/>
            <pc:sldMk cId="3020143110" sldId="271"/>
            <ac:cxnSpMk id="9" creationId="{B8EF778C-A212-581C-B02E-4305356468D5}"/>
          </ac:cxnSpMkLst>
        </pc:cxnChg>
        <pc:cxnChg chg="add">
          <ac:chgData name="Alessio Usai" userId="7954d90328dbcd17" providerId="LiveId" clId="{D30DD8F9-A947-4AA9-BA0B-4154E8EDA83E}" dt="2024-09-24T07:29:37.886" v="1248" actId="26606"/>
          <ac:cxnSpMkLst>
            <pc:docMk/>
            <pc:sldMk cId="3020143110" sldId="271"/>
            <ac:cxnSpMk id="14" creationId="{8C730EAB-A532-4295-A302-FB4B90DB9F5E}"/>
          </ac:cxnSpMkLst>
        </pc:cxnChg>
      </pc:sldChg>
      <pc:sldChg chg="addSp modSp new mod setBg">
        <pc:chgData name="Alessio Usai" userId="7954d90328dbcd17" providerId="LiveId" clId="{D30DD8F9-A947-4AA9-BA0B-4154E8EDA83E}" dt="2024-09-24T07:33:25.630" v="1278" actId="20577"/>
        <pc:sldMkLst>
          <pc:docMk/>
          <pc:sldMk cId="3053120455" sldId="272"/>
        </pc:sldMkLst>
        <pc:spChg chg="add mod">
          <ac:chgData name="Alessio Usai" userId="7954d90328dbcd17" providerId="LiveId" clId="{D30DD8F9-A947-4AA9-BA0B-4154E8EDA83E}" dt="2024-09-24T07:33:19.578" v="1263"/>
          <ac:spMkLst>
            <pc:docMk/>
            <pc:sldMk cId="3053120455" sldId="272"/>
            <ac:spMk id="6" creationId="{76104F1A-F149-C093-8949-1D1AF7B567CD}"/>
          </ac:spMkLst>
        </pc:spChg>
        <pc:spChg chg="add mod">
          <ac:chgData name="Alessio Usai" userId="7954d90328dbcd17" providerId="LiveId" clId="{D30DD8F9-A947-4AA9-BA0B-4154E8EDA83E}" dt="2024-09-24T07:33:25.630" v="1278" actId="20577"/>
          <ac:spMkLst>
            <pc:docMk/>
            <pc:sldMk cId="3053120455" sldId="272"/>
            <ac:spMk id="7" creationId="{48967479-58BA-2F1A-9A77-9DDCBE0653CD}"/>
          </ac:spMkLst>
        </pc:spChg>
        <pc:spChg chg="add">
          <ac:chgData name="Alessio Usai" userId="7954d90328dbcd17" providerId="LiveId" clId="{D30DD8F9-A947-4AA9-BA0B-4154E8EDA83E}" dt="2024-09-24T07:33:13.002" v="1262" actId="26606"/>
          <ac:spMkLst>
            <pc:docMk/>
            <pc:sldMk cId="3053120455" sldId="272"/>
            <ac:spMk id="10" creationId="{A9F529C3-C941-49FD-8C67-82F134F64BDB}"/>
          </ac:spMkLst>
        </pc:spChg>
        <pc:spChg chg="mod">
          <ac:chgData name="Alessio Usai" userId="7954d90328dbcd17" providerId="LiveId" clId="{D30DD8F9-A947-4AA9-BA0B-4154E8EDA83E}" dt="2024-09-24T07:33:19.578" v="1263"/>
          <ac:spMkLst>
            <pc:docMk/>
            <pc:sldMk cId="3053120455" sldId="272"/>
            <ac:spMk id="11" creationId="{B7F19AAF-120E-3A44-26AB-E029FB91D30F}"/>
          </ac:spMkLst>
        </pc:spChg>
        <pc:spChg chg="add">
          <ac:chgData name="Alessio Usai" userId="7954d90328dbcd17" providerId="LiveId" clId="{D30DD8F9-A947-4AA9-BA0B-4154E8EDA83E}" dt="2024-09-24T07:33:13.002" v="1262" actId="26606"/>
          <ac:spMkLst>
            <pc:docMk/>
            <pc:sldMk cId="3053120455" sldId="272"/>
            <ac:spMk id="12" creationId="{20586029-32A0-47E5-9AEC-AE3ABA6B94D0}"/>
          </ac:spMkLst>
        </pc:spChg>
        <pc:spChg chg="mod">
          <ac:chgData name="Alessio Usai" userId="7954d90328dbcd17" providerId="LiveId" clId="{D30DD8F9-A947-4AA9-BA0B-4154E8EDA83E}" dt="2024-09-24T07:33:19.578" v="1263"/>
          <ac:spMkLst>
            <pc:docMk/>
            <pc:sldMk cId="3053120455" sldId="272"/>
            <ac:spMk id="13" creationId="{51293F0F-88F3-0B06-9DE7-3B067EC684E9}"/>
          </ac:spMkLst>
        </pc:spChg>
        <pc:grpChg chg="add mod">
          <ac:chgData name="Alessio Usai" userId="7954d90328dbcd17" providerId="LiveId" clId="{D30DD8F9-A947-4AA9-BA0B-4154E8EDA83E}" dt="2024-09-24T07:33:19.578" v="1263"/>
          <ac:grpSpMkLst>
            <pc:docMk/>
            <pc:sldMk cId="3053120455" sldId="272"/>
            <ac:grpSpMk id="8" creationId="{1DADF26B-1C64-4F31-5C44-45B6A4DDE47D}"/>
          </ac:grpSpMkLst>
        </pc:grpChg>
        <pc:picChg chg="add mod">
          <ac:chgData name="Alessio Usai" userId="7954d90328dbcd17" providerId="LiveId" clId="{D30DD8F9-A947-4AA9-BA0B-4154E8EDA83E}" dt="2024-09-24T07:33:13.002" v="1262" actId="26606"/>
          <ac:picMkLst>
            <pc:docMk/>
            <pc:sldMk cId="3053120455" sldId="272"/>
            <ac:picMk id="3" creationId="{3C80A69D-A0C2-8EE4-5873-26F37C345FC7}"/>
          </ac:picMkLst>
        </pc:picChg>
        <pc:picChg chg="add mod">
          <ac:chgData name="Alessio Usai" userId="7954d90328dbcd17" providerId="LiveId" clId="{D30DD8F9-A947-4AA9-BA0B-4154E8EDA83E}" dt="2024-09-24T07:33:13.002" v="1262" actId="26606"/>
          <ac:picMkLst>
            <pc:docMk/>
            <pc:sldMk cId="3053120455" sldId="272"/>
            <ac:picMk id="5" creationId="{BABD1E26-4FD8-5DED-CB8D-FB7211E6C243}"/>
          </ac:picMkLst>
        </pc:picChg>
        <pc:picChg chg="mod">
          <ac:chgData name="Alessio Usai" userId="7954d90328dbcd17" providerId="LiveId" clId="{D30DD8F9-A947-4AA9-BA0B-4154E8EDA83E}" dt="2024-09-24T07:33:19.578" v="1263"/>
          <ac:picMkLst>
            <pc:docMk/>
            <pc:sldMk cId="3053120455" sldId="272"/>
            <ac:picMk id="15" creationId="{7E910594-6098-7EB8-F8DE-12B97832F029}"/>
          </ac:picMkLst>
        </pc:picChg>
        <pc:picChg chg="mod">
          <ac:chgData name="Alessio Usai" userId="7954d90328dbcd17" providerId="LiveId" clId="{D30DD8F9-A947-4AA9-BA0B-4154E8EDA83E}" dt="2024-09-24T07:33:19.578" v="1263"/>
          <ac:picMkLst>
            <pc:docMk/>
            <pc:sldMk cId="3053120455" sldId="272"/>
            <ac:picMk id="16" creationId="{8D2DFC7B-90AB-8372-DBFC-38A8128441EF}"/>
          </ac:picMkLst>
        </pc:picChg>
        <pc:cxnChg chg="mod">
          <ac:chgData name="Alessio Usai" userId="7954d90328dbcd17" providerId="LiveId" clId="{D30DD8F9-A947-4AA9-BA0B-4154E8EDA83E}" dt="2024-09-24T07:33:19.578" v="1263"/>
          <ac:cxnSpMkLst>
            <pc:docMk/>
            <pc:sldMk cId="3053120455" sldId="272"/>
            <ac:cxnSpMk id="9" creationId="{AF086DF8-35E3-23CD-5982-F32B0E25D154}"/>
          </ac:cxnSpMkLst>
        </pc:cxnChg>
        <pc:cxnChg chg="add">
          <ac:chgData name="Alessio Usai" userId="7954d90328dbcd17" providerId="LiveId" clId="{D30DD8F9-A947-4AA9-BA0B-4154E8EDA83E}" dt="2024-09-24T07:33:13.002" v="1262" actId="26606"/>
          <ac:cxnSpMkLst>
            <pc:docMk/>
            <pc:sldMk cId="3053120455" sldId="272"/>
            <ac:cxnSpMk id="14" creationId="{8C730EAB-A532-4295-A302-FB4B90DB9F5E}"/>
          </ac:cxnSpMkLst>
        </pc:cxnChg>
      </pc:sldChg>
      <pc:sldChg chg="addSp delSp modSp new mod setBg">
        <pc:chgData name="Alessio Usai" userId="7954d90328dbcd17" providerId="LiveId" clId="{D30DD8F9-A947-4AA9-BA0B-4154E8EDA83E}" dt="2024-09-24T07:44:39.619" v="1305" actId="20577"/>
        <pc:sldMkLst>
          <pc:docMk/>
          <pc:sldMk cId="905747687" sldId="273"/>
        </pc:sldMkLst>
        <pc:spChg chg="add mod">
          <ac:chgData name="Alessio Usai" userId="7954d90328dbcd17" providerId="LiveId" clId="{D30DD8F9-A947-4AA9-BA0B-4154E8EDA83E}" dt="2024-09-24T07:44:27.926" v="1284"/>
          <ac:spMkLst>
            <pc:docMk/>
            <pc:sldMk cId="905747687" sldId="273"/>
            <ac:spMk id="6" creationId="{9291AD5F-F36A-9C54-7D0C-6DE68444E33C}"/>
          </ac:spMkLst>
        </pc:spChg>
        <pc:spChg chg="add del mod">
          <ac:chgData name="Alessio Usai" userId="7954d90328dbcd17" providerId="LiveId" clId="{D30DD8F9-A947-4AA9-BA0B-4154E8EDA83E}" dt="2024-09-24T07:44:39.619" v="1305" actId="20577"/>
          <ac:spMkLst>
            <pc:docMk/>
            <pc:sldMk cId="905747687" sldId="273"/>
            <ac:spMk id="7" creationId="{1FE39840-DC67-7895-E371-524CAAB64438}"/>
          </ac:spMkLst>
        </pc:spChg>
        <pc:spChg chg="add">
          <ac:chgData name="Alessio Usai" userId="7954d90328dbcd17" providerId="LiveId" clId="{D30DD8F9-A947-4AA9-BA0B-4154E8EDA83E}" dt="2024-09-24T07:44:22.494" v="1283" actId="26606"/>
          <ac:spMkLst>
            <pc:docMk/>
            <pc:sldMk cId="905747687" sldId="273"/>
            <ac:spMk id="10" creationId="{A9F529C3-C941-49FD-8C67-82F134F64BDB}"/>
          </ac:spMkLst>
        </pc:spChg>
        <pc:spChg chg="mod">
          <ac:chgData name="Alessio Usai" userId="7954d90328dbcd17" providerId="LiveId" clId="{D30DD8F9-A947-4AA9-BA0B-4154E8EDA83E}" dt="2024-09-24T07:44:27.926" v="1284"/>
          <ac:spMkLst>
            <pc:docMk/>
            <pc:sldMk cId="905747687" sldId="273"/>
            <ac:spMk id="11" creationId="{8B7A458E-8B62-CD6C-F7F5-4192DDEB3CFB}"/>
          </ac:spMkLst>
        </pc:spChg>
        <pc:spChg chg="add">
          <ac:chgData name="Alessio Usai" userId="7954d90328dbcd17" providerId="LiveId" clId="{D30DD8F9-A947-4AA9-BA0B-4154E8EDA83E}" dt="2024-09-24T07:44:22.494" v="1283" actId="26606"/>
          <ac:spMkLst>
            <pc:docMk/>
            <pc:sldMk cId="905747687" sldId="273"/>
            <ac:spMk id="12" creationId="{20586029-32A0-47E5-9AEC-AE3ABA6B94D0}"/>
          </ac:spMkLst>
        </pc:spChg>
        <pc:spChg chg="mod">
          <ac:chgData name="Alessio Usai" userId="7954d90328dbcd17" providerId="LiveId" clId="{D30DD8F9-A947-4AA9-BA0B-4154E8EDA83E}" dt="2024-09-24T07:44:27.926" v="1284"/>
          <ac:spMkLst>
            <pc:docMk/>
            <pc:sldMk cId="905747687" sldId="273"/>
            <ac:spMk id="13" creationId="{7B5E5F68-F9DB-454F-8087-E7CD298DC7D3}"/>
          </ac:spMkLst>
        </pc:spChg>
        <pc:grpChg chg="add mod">
          <ac:chgData name="Alessio Usai" userId="7954d90328dbcd17" providerId="LiveId" clId="{D30DD8F9-A947-4AA9-BA0B-4154E8EDA83E}" dt="2024-09-24T07:44:27.926" v="1284"/>
          <ac:grpSpMkLst>
            <pc:docMk/>
            <pc:sldMk cId="905747687" sldId="273"/>
            <ac:grpSpMk id="8" creationId="{2287F257-8DC0-B075-26A0-D5CF87D3E854}"/>
          </ac:grpSpMkLst>
        </pc:grpChg>
        <pc:picChg chg="add mod">
          <ac:chgData name="Alessio Usai" userId="7954d90328dbcd17" providerId="LiveId" clId="{D30DD8F9-A947-4AA9-BA0B-4154E8EDA83E}" dt="2024-09-24T07:44:22.494" v="1283" actId="26606"/>
          <ac:picMkLst>
            <pc:docMk/>
            <pc:sldMk cId="905747687" sldId="273"/>
            <ac:picMk id="3" creationId="{4992870C-1A0D-EF1E-2979-5789618FCACE}"/>
          </ac:picMkLst>
        </pc:picChg>
        <pc:picChg chg="add mod">
          <ac:chgData name="Alessio Usai" userId="7954d90328dbcd17" providerId="LiveId" clId="{D30DD8F9-A947-4AA9-BA0B-4154E8EDA83E}" dt="2024-09-24T07:44:22.494" v="1283" actId="26606"/>
          <ac:picMkLst>
            <pc:docMk/>
            <pc:sldMk cId="905747687" sldId="273"/>
            <ac:picMk id="5" creationId="{3B9218BE-2425-81D1-E0B2-FCA85C5F1CB6}"/>
          </ac:picMkLst>
        </pc:picChg>
        <pc:picChg chg="mod">
          <ac:chgData name="Alessio Usai" userId="7954d90328dbcd17" providerId="LiveId" clId="{D30DD8F9-A947-4AA9-BA0B-4154E8EDA83E}" dt="2024-09-24T07:44:27.926" v="1284"/>
          <ac:picMkLst>
            <pc:docMk/>
            <pc:sldMk cId="905747687" sldId="273"/>
            <ac:picMk id="15" creationId="{6383583B-FCEF-7F52-CFC2-12C9DFA118D2}"/>
          </ac:picMkLst>
        </pc:picChg>
        <pc:picChg chg="mod">
          <ac:chgData name="Alessio Usai" userId="7954d90328dbcd17" providerId="LiveId" clId="{D30DD8F9-A947-4AA9-BA0B-4154E8EDA83E}" dt="2024-09-24T07:44:27.926" v="1284"/>
          <ac:picMkLst>
            <pc:docMk/>
            <pc:sldMk cId="905747687" sldId="273"/>
            <ac:picMk id="16" creationId="{DB4E8F40-097F-858A-58D9-87944CC3B21B}"/>
          </ac:picMkLst>
        </pc:picChg>
        <pc:cxnChg chg="mod">
          <ac:chgData name="Alessio Usai" userId="7954d90328dbcd17" providerId="LiveId" clId="{D30DD8F9-A947-4AA9-BA0B-4154E8EDA83E}" dt="2024-09-24T07:44:27.926" v="1284"/>
          <ac:cxnSpMkLst>
            <pc:docMk/>
            <pc:sldMk cId="905747687" sldId="273"/>
            <ac:cxnSpMk id="9" creationId="{0A5DF6CF-7C78-AD5D-E753-A194B637C78C}"/>
          </ac:cxnSpMkLst>
        </pc:cxnChg>
        <pc:cxnChg chg="add">
          <ac:chgData name="Alessio Usai" userId="7954d90328dbcd17" providerId="LiveId" clId="{D30DD8F9-A947-4AA9-BA0B-4154E8EDA83E}" dt="2024-09-24T07:44:22.494" v="1283" actId="26606"/>
          <ac:cxnSpMkLst>
            <pc:docMk/>
            <pc:sldMk cId="905747687" sldId="273"/>
            <ac:cxnSpMk id="14" creationId="{8C730EAB-A532-4295-A302-FB4B90DB9F5E}"/>
          </ac:cxnSpMkLst>
        </pc:cxnChg>
      </pc:sldChg>
    </pc:docChg>
  </pc:docChgLst>
  <pc:docChgLst>
    <pc:chgData name="Alessio Usai" userId="7954d90328dbcd17" providerId="LiveId" clId="{497DDF00-D03E-4444-9A0B-CFC1BD9B41ED}"/>
    <pc:docChg chg="delSld">
      <pc:chgData name="Alessio Usai" userId="7954d90328dbcd17" providerId="LiveId" clId="{497DDF00-D03E-4444-9A0B-CFC1BD9B41ED}" dt="2024-09-27T04:40:06.874" v="0" actId="47"/>
      <pc:docMkLst>
        <pc:docMk/>
      </pc:docMkLst>
      <pc:sldChg chg="del">
        <pc:chgData name="Alessio Usai" userId="7954d90328dbcd17" providerId="LiveId" clId="{497DDF00-D03E-4444-9A0B-CFC1BD9B41ED}" dt="2024-09-27T04:40:06.874" v="0" actId="47"/>
        <pc:sldMkLst>
          <pc:docMk/>
          <pc:sldMk cId="191244303" sldId="256"/>
        </pc:sldMkLst>
      </pc:sldChg>
    </pc:docChg>
  </pc:docChgLst>
  <pc:docChgLst>
    <pc:chgData name="Alessio Usai" userId="7954d90328dbcd17" providerId="LiveId" clId="{F7EDC2DD-C494-46C6-AB07-54ADBF285A43}"/>
    <pc:docChg chg="custSel addSld modSld">
      <pc:chgData name="Alessio Usai" userId="7954d90328dbcd17" providerId="LiveId" clId="{F7EDC2DD-C494-46C6-AB07-54ADBF285A43}" dt="2024-09-27T04:39:09.940" v="164" actId="1076"/>
      <pc:docMkLst>
        <pc:docMk/>
      </pc:docMkLst>
      <pc:sldChg chg="addSp modSp mod">
        <pc:chgData name="Alessio Usai" userId="7954d90328dbcd17" providerId="LiveId" clId="{F7EDC2DD-C494-46C6-AB07-54ADBF285A43}" dt="2024-09-27T04:38:55.024" v="162" actId="1076"/>
        <pc:sldMkLst>
          <pc:docMk/>
          <pc:sldMk cId="3431162236" sldId="257"/>
        </pc:sldMkLst>
        <pc:spChg chg="mod">
          <ac:chgData name="Alessio Usai" userId="7954d90328dbcd17" providerId="LiveId" clId="{F7EDC2DD-C494-46C6-AB07-54ADBF285A43}" dt="2024-09-27T04:38:00.339" v="124"/>
          <ac:spMkLst>
            <pc:docMk/>
            <pc:sldMk cId="3431162236" sldId="257"/>
            <ac:spMk id="4" creationId="{6DA507EC-D851-B660-E738-C3C3616FB913}"/>
          </ac:spMkLst>
        </pc:spChg>
        <pc:spChg chg="mod">
          <ac:chgData name="Alessio Usai" userId="7954d90328dbcd17" providerId="LiveId" clId="{F7EDC2DD-C494-46C6-AB07-54ADBF285A43}" dt="2024-09-27T04:38:00.339" v="124"/>
          <ac:spMkLst>
            <pc:docMk/>
            <pc:sldMk cId="3431162236" sldId="257"/>
            <ac:spMk id="5" creationId="{AC42DBFD-A3DC-F160-F48B-998F3466070E}"/>
          </ac:spMkLst>
        </pc:spChg>
        <pc:spChg chg="add mod">
          <ac:chgData name="Alessio Usai" userId="7954d90328dbcd17" providerId="LiveId" clId="{F7EDC2DD-C494-46C6-AB07-54ADBF285A43}" dt="2024-09-27T04:38:55.024" v="162" actId="1076"/>
          <ac:spMkLst>
            <pc:docMk/>
            <pc:sldMk cId="3431162236" sldId="257"/>
            <ac:spMk id="9" creationId="{5C5B04E2-CAB1-95E9-1A16-752E9F88EC23}"/>
          </ac:spMkLst>
        </pc:spChg>
        <pc:grpChg chg="add mod">
          <ac:chgData name="Alessio Usai" userId="7954d90328dbcd17" providerId="LiveId" clId="{F7EDC2DD-C494-46C6-AB07-54ADBF285A43}" dt="2024-09-27T04:38:00.339" v="124"/>
          <ac:grpSpMkLst>
            <pc:docMk/>
            <pc:sldMk cId="3431162236" sldId="257"/>
            <ac:grpSpMk id="2" creationId="{B14403DB-8B47-F3B0-A449-0532FFBB95DE}"/>
          </ac:grpSpMkLst>
        </pc:grpChg>
        <pc:picChg chg="mod">
          <ac:chgData name="Alessio Usai" userId="7954d90328dbcd17" providerId="LiveId" clId="{F7EDC2DD-C494-46C6-AB07-54ADBF285A43}" dt="2024-09-27T04:38:00.339" v="124"/>
          <ac:picMkLst>
            <pc:docMk/>
            <pc:sldMk cId="3431162236" sldId="257"/>
            <ac:picMk id="7" creationId="{468BFAEB-011C-D1E7-47DB-0A8E210EC470}"/>
          </ac:picMkLst>
        </pc:picChg>
        <pc:picChg chg="mod">
          <ac:chgData name="Alessio Usai" userId="7954d90328dbcd17" providerId="LiveId" clId="{F7EDC2DD-C494-46C6-AB07-54ADBF285A43}" dt="2024-09-27T04:38:00.339" v="124"/>
          <ac:picMkLst>
            <pc:docMk/>
            <pc:sldMk cId="3431162236" sldId="257"/>
            <ac:picMk id="8" creationId="{0B0F3AAC-A3BE-A416-0DE9-438D5407CD5D}"/>
          </ac:picMkLst>
        </pc:picChg>
        <pc:cxnChg chg="mod">
          <ac:chgData name="Alessio Usai" userId="7954d90328dbcd17" providerId="LiveId" clId="{F7EDC2DD-C494-46C6-AB07-54ADBF285A43}" dt="2024-09-27T04:38:00.339" v="124"/>
          <ac:cxnSpMkLst>
            <pc:docMk/>
            <pc:sldMk cId="3431162236" sldId="257"/>
            <ac:cxnSpMk id="3" creationId="{1E8B417D-AC8D-ACB6-3FB2-6E0120700148}"/>
          </ac:cxnSpMkLst>
        </pc:cxnChg>
      </pc:sldChg>
      <pc:sldChg chg="addSp modSp mod">
        <pc:chgData name="Alessio Usai" userId="7954d90328dbcd17" providerId="LiveId" clId="{F7EDC2DD-C494-46C6-AB07-54ADBF285A43}" dt="2024-09-27T04:39:09.940" v="164" actId="1076"/>
        <pc:sldMkLst>
          <pc:docMk/>
          <pc:sldMk cId="2501022870" sldId="258"/>
        </pc:sldMkLst>
        <pc:spChg chg="mod">
          <ac:chgData name="Alessio Usai" userId="7954d90328dbcd17" providerId="LiveId" clId="{F7EDC2DD-C494-46C6-AB07-54ADBF285A43}" dt="2024-09-27T04:39:04.182" v="163" actId="1076"/>
          <ac:spMkLst>
            <pc:docMk/>
            <pc:sldMk cId="2501022870" sldId="258"/>
            <ac:spMk id="5" creationId="{F0043ED0-E8B7-3EA7-5C77-3BA9DF7A7CAE}"/>
          </ac:spMkLst>
        </pc:spChg>
        <pc:spChg chg="mod">
          <ac:chgData name="Alessio Usai" userId="7954d90328dbcd17" providerId="LiveId" clId="{F7EDC2DD-C494-46C6-AB07-54ADBF285A43}" dt="2024-09-27T04:38:04.311" v="125"/>
          <ac:spMkLst>
            <pc:docMk/>
            <pc:sldMk cId="2501022870" sldId="258"/>
            <ac:spMk id="7" creationId="{688F04CF-9C15-2DB2-4CE2-BE2ABEE6D4D4}"/>
          </ac:spMkLst>
        </pc:spChg>
        <pc:spChg chg="mod">
          <ac:chgData name="Alessio Usai" userId="7954d90328dbcd17" providerId="LiveId" clId="{F7EDC2DD-C494-46C6-AB07-54ADBF285A43}" dt="2024-09-27T04:38:04.311" v="125"/>
          <ac:spMkLst>
            <pc:docMk/>
            <pc:sldMk cId="2501022870" sldId="258"/>
            <ac:spMk id="8" creationId="{E91CB55F-1868-C13F-2318-98CCE22DE4C3}"/>
          </ac:spMkLst>
        </pc:spChg>
        <pc:spChg chg="add mod">
          <ac:chgData name="Alessio Usai" userId="7954d90328dbcd17" providerId="LiveId" clId="{F7EDC2DD-C494-46C6-AB07-54ADBF285A43}" dt="2024-09-27T04:38:46.512" v="160" actId="20577"/>
          <ac:spMkLst>
            <pc:docMk/>
            <pc:sldMk cId="2501022870" sldId="258"/>
            <ac:spMk id="11" creationId="{29325E05-D87F-8A43-8B7D-E91DF7802583}"/>
          </ac:spMkLst>
        </pc:spChg>
        <pc:grpChg chg="add mod">
          <ac:chgData name="Alessio Usai" userId="7954d90328dbcd17" providerId="LiveId" clId="{F7EDC2DD-C494-46C6-AB07-54ADBF285A43}" dt="2024-09-27T04:38:04.311" v="125"/>
          <ac:grpSpMkLst>
            <pc:docMk/>
            <pc:sldMk cId="2501022870" sldId="258"/>
            <ac:grpSpMk id="2" creationId="{7BCD8F94-E748-B511-2BCC-8F0A77BCDDBB}"/>
          </ac:grpSpMkLst>
        </pc:grpChg>
        <pc:graphicFrameChg chg="mod">
          <ac:chgData name="Alessio Usai" userId="7954d90328dbcd17" providerId="LiveId" clId="{F7EDC2DD-C494-46C6-AB07-54ADBF285A43}" dt="2024-09-27T04:39:09.940" v="164" actId="1076"/>
          <ac:graphicFrameMkLst>
            <pc:docMk/>
            <pc:sldMk cId="2501022870" sldId="258"/>
            <ac:graphicFrameMk id="4" creationId="{E4B4E5B9-CC54-D6F6-1F12-0343AD3BFAAC}"/>
          </ac:graphicFrameMkLst>
        </pc:graphicFrameChg>
        <pc:picChg chg="mod">
          <ac:chgData name="Alessio Usai" userId="7954d90328dbcd17" providerId="LiveId" clId="{F7EDC2DD-C494-46C6-AB07-54ADBF285A43}" dt="2024-09-27T04:38:04.311" v="125"/>
          <ac:picMkLst>
            <pc:docMk/>
            <pc:sldMk cId="2501022870" sldId="258"/>
            <ac:picMk id="9" creationId="{C2E7D85F-2742-563A-7EEF-366C3B6BFB26}"/>
          </ac:picMkLst>
        </pc:picChg>
        <pc:picChg chg="mod">
          <ac:chgData name="Alessio Usai" userId="7954d90328dbcd17" providerId="LiveId" clId="{F7EDC2DD-C494-46C6-AB07-54ADBF285A43}" dt="2024-09-27T04:38:04.311" v="125"/>
          <ac:picMkLst>
            <pc:docMk/>
            <pc:sldMk cId="2501022870" sldId="258"/>
            <ac:picMk id="10" creationId="{9C2FBD71-F502-E766-6633-A05AA351C800}"/>
          </ac:picMkLst>
        </pc:picChg>
        <pc:cxnChg chg="mod">
          <ac:chgData name="Alessio Usai" userId="7954d90328dbcd17" providerId="LiveId" clId="{F7EDC2DD-C494-46C6-AB07-54ADBF285A43}" dt="2024-09-27T04:38:04.311" v="125"/>
          <ac:cxnSpMkLst>
            <pc:docMk/>
            <pc:sldMk cId="2501022870" sldId="258"/>
            <ac:cxnSpMk id="6" creationId="{64235DC7-5B19-0A1B-F2FB-7BC4D5DA06F7}"/>
          </ac:cxnSpMkLst>
        </pc:cxnChg>
      </pc:sldChg>
      <pc:sldChg chg="addSp modSp mod">
        <pc:chgData name="Alessio Usai" userId="7954d90328dbcd17" providerId="LiveId" clId="{F7EDC2DD-C494-46C6-AB07-54ADBF285A43}" dt="2024-09-27T04:37:53.041" v="123" actId="20577"/>
        <pc:sldMkLst>
          <pc:docMk/>
          <pc:sldMk cId="2644930837" sldId="259"/>
        </pc:sldMkLst>
        <pc:spChg chg="mod">
          <ac:chgData name="Alessio Usai" userId="7954d90328dbcd17" providerId="LiveId" clId="{F7EDC2DD-C494-46C6-AB07-54ADBF285A43}" dt="2024-09-27T04:37:41.008" v="116" actId="1036"/>
          <ac:spMkLst>
            <pc:docMk/>
            <pc:sldMk cId="2644930837" sldId="259"/>
            <ac:spMk id="7" creationId="{10AAEC67-AF49-4E8C-B195-0B5E7D9D2EC5}"/>
          </ac:spMkLst>
        </pc:spChg>
        <pc:spChg chg="mod">
          <ac:chgData name="Alessio Usai" userId="7954d90328dbcd17" providerId="LiveId" clId="{F7EDC2DD-C494-46C6-AB07-54ADBF285A43}" dt="2024-09-27T04:37:41.008" v="116" actId="1036"/>
          <ac:spMkLst>
            <pc:docMk/>
            <pc:sldMk cId="2644930837" sldId="259"/>
            <ac:spMk id="8" creationId="{9D71721A-5573-F55E-DF63-604C06715735}"/>
          </ac:spMkLst>
        </pc:spChg>
        <pc:spChg chg="add mod">
          <ac:chgData name="Alessio Usai" userId="7954d90328dbcd17" providerId="LiveId" clId="{F7EDC2DD-C494-46C6-AB07-54ADBF285A43}" dt="2024-09-27T04:37:53.041" v="123" actId="20577"/>
          <ac:spMkLst>
            <pc:docMk/>
            <pc:sldMk cId="2644930837" sldId="259"/>
            <ac:spMk id="11" creationId="{0AD9A859-D2AB-2E15-A839-1A7D9135067A}"/>
          </ac:spMkLst>
        </pc:spChg>
        <pc:grpChg chg="add mod">
          <ac:chgData name="Alessio Usai" userId="7954d90328dbcd17" providerId="LiveId" clId="{F7EDC2DD-C494-46C6-AB07-54ADBF285A43}" dt="2024-09-27T04:37:41.008" v="116" actId="1036"/>
          <ac:grpSpMkLst>
            <pc:docMk/>
            <pc:sldMk cId="2644930837" sldId="259"/>
            <ac:grpSpMk id="2" creationId="{9252002F-5A80-5ED5-3448-25C5B28BD783}"/>
          </ac:grpSpMkLst>
        </pc:grpChg>
        <pc:picChg chg="mod">
          <ac:chgData name="Alessio Usai" userId="7954d90328dbcd17" providerId="LiveId" clId="{F7EDC2DD-C494-46C6-AB07-54ADBF285A43}" dt="2024-09-27T04:37:41.008" v="116" actId="1036"/>
          <ac:picMkLst>
            <pc:docMk/>
            <pc:sldMk cId="2644930837" sldId="259"/>
            <ac:picMk id="9" creationId="{AD1B9656-25C3-E88A-32B0-E8EE8E8BD098}"/>
          </ac:picMkLst>
        </pc:picChg>
        <pc:picChg chg="mod">
          <ac:chgData name="Alessio Usai" userId="7954d90328dbcd17" providerId="LiveId" clId="{F7EDC2DD-C494-46C6-AB07-54ADBF285A43}" dt="2024-09-27T04:37:41.008" v="116" actId="1036"/>
          <ac:picMkLst>
            <pc:docMk/>
            <pc:sldMk cId="2644930837" sldId="259"/>
            <ac:picMk id="10" creationId="{158926B9-527A-03AE-987D-B89C5B198922}"/>
          </ac:picMkLst>
        </pc:picChg>
        <pc:cxnChg chg="mod">
          <ac:chgData name="Alessio Usai" userId="7954d90328dbcd17" providerId="LiveId" clId="{F7EDC2DD-C494-46C6-AB07-54ADBF285A43}" dt="2024-09-27T04:37:41.008" v="116" actId="1036"/>
          <ac:cxnSpMkLst>
            <pc:docMk/>
            <pc:sldMk cId="2644930837" sldId="259"/>
            <ac:cxnSpMk id="4" creationId="{9AF98655-E83F-461C-E84A-6E35FA0FE36A}"/>
          </ac:cxnSpMkLst>
        </pc:cxnChg>
      </pc:sldChg>
      <pc:sldChg chg="addSp modSp mod">
        <pc:chgData name="Alessio Usai" userId="7954d90328dbcd17" providerId="LiveId" clId="{F7EDC2DD-C494-46C6-AB07-54ADBF285A43}" dt="2024-09-27T04:37:27.752" v="113" actId="20577"/>
        <pc:sldMkLst>
          <pc:docMk/>
          <pc:sldMk cId="2371604314" sldId="260"/>
        </pc:sldMkLst>
        <pc:spChg chg="mod">
          <ac:chgData name="Alessio Usai" userId="7954d90328dbcd17" providerId="LiveId" clId="{F7EDC2DD-C494-46C6-AB07-54ADBF285A43}" dt="2024-09-27T04:37:13.304" v="104" actId="1076"/>
          <ac:spMkLst>
            <pc:docMk/>
            <pc:sldMk cId="2371604314" sldId="260"/>
            <ac:spMk id="6" creationId="{DCE72B0E-3807-9D88-812B-1D046CF2CD0C}"/>
          </ac:spMkLst>
        </pc:spChg>
        <pc:spChg chg="mod">
          <ac:chgData name="Alessio Usai" userId="7954d90328dbcd17" providerId="LiveId" clId="{F7EDC2DD-C494-46C6-AB07-54ADBF285A43}" dt="2024-09-27T04:37:05.858" v="103"/>
          <ac:spMkLst>
            <pc:docMk/>
            <pc:sldMk cId="2371604314" sldId="260"/>
            <ac:spMk id="7" creationId="{E1B38420-FF22-E428-6A4F-151984CC6CE0}"/>
          </ac:spMkLst>
        </pc:spChg>
        <pc:spChg chg="mod">
          <ac:chgData name="Alessio Usai" userId="7954d90328dbcd17" providerId="LiveId" clId="{F7EDC2DD-C494-46C6-AB07-54ADBF285A43}" dt="2024-09-27T04:37:05.858" v="103"/>
          <ac:spMkLst>
            <pc:docMk/>
            <pc:sldMk cId="2371604314" sldId="260"/>
            <ac:spMk id="8" creationId="{DF6B086D-B1E1-E629-219D-FFE917954F2E}"/>
          </ac:spMkLst>
        </pc:spChg>
        <pc:spChg chg="add mod">
          <ac:chgData name="Alessio Usai" userId="7954d90328dbcd17" providerId="LiveId" clId="{F7EDC2DD-C494-46C6-AB07-54ADBF285A43}" dt="2024-09-27T04:37:27.752" v="113" actId="20577"/>
          <ac:spMkLst>
            <pc:docMk/>
            <pc:sldMk cId="2371604314" sldId="260"/>
            <ac:spMk id="11" creationId="{B20CAB7A-113F-906C-6FC7-3C2D356B9A9F}"/>
          </ac:spMkLst>
        </pc:spChg>
        <pc:grpChg chg="add mod">
          <ac:chgData name="Alessio Usai" userId="7954d90328dbcd17" providerId="LiveId" clId="{F7EDC2DD-C494-46C6-AB07-54ADBF285A43}" dt="2024-09-27T04:37:05.858" v="103"/>
          <ac:grpSpMkLst>
            <pc:docMk/>
            <pc:sldMk cId="2371604314" sldId="260"/>
            <ac:grpSpMk id="2" creationId="{8BA2F000-72A1-F593-C1E6-FBA77357AE90}"/>
          </ac:grpSpMkLst>
        </pc:grpChg>
        <pc:picChg chg="mod">
          <ac:chgData name="Alessio Usai" userId="7954d90328dbcd17" providerId="LiveId" clId="{F7EDC2DD-C494-46C6-AB07-54ADBF285A43}" dt="2024-09-27T04:37:05.858" v="103"/>
          <ac:picMkLst>
            <pc:docMk/>
            <pc:sldMk cId="2371604314" sldId="260"/>
            <ac:picMk id="9" creationId="{455FF0ED-EB4D-337C-1C64-691BB2D9E061}"/>
          </ac:picMkLst>
        </pc:picChg>
        <pc:picChg chg="mod">
          <ac:chgData name="Alessio Usai" userId="7954d90328dbcd17" providerId="LiveId" clId="{F7EDC2DD-C494-46C6-AB07-54ADBF285A43}" dt="2024-09-27T04:37:05.858" v="103"/>
          <ac:picMkLst>
            <pc:docMk/>
            <pc:sldMk cId="2371604314" sldId="260"/>
            <ac:picMk id="10" creationId="{350E8B4A-77A6-913C-22B4-282CC3AFD8AA}"/>
          </ac:picMkLst>
        </pc:picChg>
        <pc:cxnChg chg="mod">
          <ac:chgData name="Alessio Usai" userId="7954d90328dbcd17" providerId="LiveId" clId="{F7EDC2DD-C494-46C6-AB07-54ADBF285A43}" dt="2024-09-27T04:37:05.858" v="103"/>
          <ac:cxnSpMkLst>
            <pc:docMk/>
            <pc:sldMk cId="2371604314" sldId="260"/>
            <ac:cxnSpMk id="4" creationId="{03937163-E49E-F238-6D61-E415EBEA0FBA}"/>
          </ac:cxnSpMkLst>
        </pc:cxnChg>
      </pc:sldChg>
      <pc:sldChg chg="addSp modSp mod">
        <pc:chgData name="Alessio Usai" userId="7954d90328dbcd17" providerId="LiveId" clId="{F7EDC2DD-C494-46C6-AB07-54ADBF285A43}" dt="2024-09-27T04:36:49.829" v="102" actId="1076"/>
        <pc:sldMkLst>
          <pc:docMk/>
          <pc:sldMk cId="847093449" sldId="261"/>
        </pc:sldMkLst>
        <pc:spChg chg="mod">
          <ac:chgData name="Alessio Usai" userId="7954d90328dbcd17" providerId="LiveId" clId="{F7EDC2DD-C494-46C6-AB07-54ADBF285A43}" dt="2024-09-27T04:35:41.246" v="23" actId="1076"/>
          <ac:spMkLst>
            <pc:docMk/>
            <pc:sldMk cId="847093449" sldId="261"/>
            <ac:spMk id="7" creationId="{5191C05B-5B7C-3097-DD63-9DFCC39D99B7}"/>
          </ac:spMkLst>
        </pc:spChg>
        <pc:spChg chg="mod">
          <ac:chgData name="Alessio Usai" userId="7954d90328dbcd17" providerId="LiveId" clId="{F7EDC2DD-C494-46C6-AB07-54ADBF285A43}" dt="2024-09-27T04:35:41.246" v="23" actId="1076"/>
          <ac:spMkLst>
            <pc:docMk/>
            <pc:sldMk cId="847093449" sldId="261"/>
            <ac:spMk id="8" creationId="{C9BB7F09-68E5-4E2B-5C4D-AB833D052217}"/>
          </ac:spMkLst>
        </pc:spChg>
        <pc:spChg chg="add mod">
          <ac:chgData name="Alessio Usai" userId="7954d90328dbcd17" providerId="LiveId" clId="{F7EDC2DD-C494-46C6-AB07-54ADBF285A43}" dt="2024-09-27T04:36:49.829" v="102" actId="1076"/>
          <ac:spMkLst>
            <pc:docMk/>
            <pc:sldMk cId="847093449" sldId="261"/>
            <ac:spMk id="12" creationId="{713EC6B3-64AA-4109-4162-7E5D037A494C}"/>
          </ac:spMkLst>
        </pc:spChg>
        <pc:grpChg chg="add mod">
          <ac:chgData name="Alessio Usai" userId="7954d90328dbcd17" providerId="LiveId" clId="{F7EDC2DD-C494-46C6-AB07-54ADBF285A43}" dt="2024-09-27T04:35:41.246" v="23" actId="1076"/>
          <ac:grpSpMkLst>
            <pc:docMk/>
            <pc:sldMk cId="847093449" sldId="261"/>
            <ac:grpSpMk id="2" creationId="{871D3B54-27A4-A748-6325-3D73E8F154A5}"/>
          </ac:grpSpMkLst>
        </pc:grpChg>
        <pc:picChg chg="mod">
          <ac:chgData name="Alessio Usai" userId="7954d90328dbcd17" providerId="LiveId" clId="{F7EDC2DD-C494-46C6-AB07-54ADBF285A43}" dt="2024-09-27T04:35:41.246" v="23" actId="1076"/>
          <ac:picMkLst>
            <pc:docMk/>
            <pc:sldMk cId="847093449" sldId="261"/>
            <ac:picMk id="9" creationId="{63D40903-DF26-1C89-D736-D8A84D49EE94}"/>
          </ac:picMkLst>
        </pc:picChg>
        <pc:picChg chg="mod">
          <ac:chgData name="Alessio Usai" userId="7954d90328dbcd17" providerId="LiveId" clId="{F7EDC2DD-C494-46C6-AB07-54ADBF285A43}" dt="2024-09-27T04:35:41.246" v="23" actId="1076"/>
          <ac:picMkLst>
            <pc:docMk/>
            <pc:sldMk cId="847093449" sldId="261"/>
            <ac:picMk id="10" creationId="{3C0E2484-3FFD-75C1-0EEA-A764DC41F2E6}"/>
          </ac:picMkLst>
        </pc:picChg>
        <pc:cxnChg chg="mod">
          <ac:chgData name="Alessio Usai" userId="7954d90328dbcd17" providerId="LiveId" clId="{F7EDC2DD-C494-46C6-AB07-54ADBF285A43}" dt="2024-09-27T04:35:41.246" v="23" actId="1076"/>
          <ac:cxnSpMkLst>
            <pc:docMk/>
            <pc:sldMk cId="847093449" sldId="261"/>
            <ac:cxnSpMk id="4" creationId="{66F129A0-5AD2-93B1-397D-E06720E99F29}"/>
          </ac:cxnSpMkLst>
        </pc:cxnChg>
      </pc:sldChg>
      <pc:sldChg chg="addSp modSp new mod setBg">
        <pc:chgData name="Alessio Usai" userId="7954d90328dbcd17" providerId="LiveId" clId="{F7EDC2DD-C494-46C6-AB07-54ADBF285A43}" dt="2024-09-27T04:35:11.880" v="21" actId="20577"/>
        <pc:sldMkLst>
          <pc:docMk/>
          <pc:sldMk cId="4146597471" sldId="274"/>
        </pc:sldMkLst>
        <pc:spChg chg="mod">
          <ac:chgData name="Alessio Usai" userId="7954d90328dbcd17" providerId="LiveId" clId="{F7EDC2DD-C494-46C6-AB07-54ADBF285A43}" dt="2024-09-27T04:34:58.902" v="7"/>
          <ac:spMkLst>
            <pc:docMk/>
            <pc:sldMk cId="4146597471" sldId="274"/>
            <ac:spMk id="8" creationId="{8708E526-34E7-F7DF-E1CC-F2AAE9ED35B5}"/>
          </ac:spMkLst>
        </pc:spChg>
        <pc:spChg chg="mod">
          <ac:chgData name="Alessio Usai" userId="7954d90328dbcd17" providerId="LiveId" clId="{F7EDC2DD-C494-46C6-AB07-54ADBF285A43}" dt="2024-09-27T04:34:58.902" v="7"/>
          <ac:spMkLst>
            <pc:docMk/>
            <pc:sldMk cId="4146597471" sldId="274"/>
            <ac:spMk id="9" creationId="{E7E682EA-6BC4-1546-231D-C858A473B34F}"/>
          </ac:spMkLst>
        </pc:spChg>
        <pc:spChg chg="add">
          <ac:chgData name="Alessio Usai" userId="7954d90328dbcd17" providerId="LiveId" clId="{F7EDC2DD-C494-46C6-AB07-54ADBF285A43}" dt="2024-09-27T04:34:53.462" v="6" actId="26606"/>
          <ac:spMkLst>
            <pc:docMk/>
            <pc:sldMk cId="4146597471" sldId="274"/>
            <ac:spMk id="10" creationId="{A9F529C3-C941-49FD-8C67-82F134F64BDB}"/>
          </ac:spMkLst>
        </pc:spChg>
        <pc:spChg chg="add">
          <ac:chgData name="Alessio Usai" userId="7954d90328dbcd17" providerId="LiveId" clId="{F7EDC2DD-C494-46C6-AB07-54ADBF285A43}" dt="2024-09-27T04:34:53.462" v="6" actId="26606"/>
          <ac:spMkLst>
            <pc:docMk/>
            <pc:sldMk cId="4146597471" sldId="274"/>
            <ac:spMk id="12" creationId="{20586029-32A0-47E5-9AEC-AE3ABA6B94D0}"/>
          </ac:spMkLst>
        </pc:spChg>
        <pc:spChg chg="add mod">
          <ac:chgData name="Alessio Usai" userId="7954d90328dbcd17" providerId="LiveId" clId="{F7EDC2DD-C494-46C6-AB07-54ADBF285A43}" dt="2024-09-27T04:35:05.097" v="8"/>
          <ac:spMkLst>
            <pc:docMk/>
            <pc:sldMk cId="4146597471" sldId="274"/>
            <ac:spMk id="15" creationId="{DBF2DF8A-15B0-C640-B80D-EE04E2DC35CE}"/>
          </ac:spMkLst>
        </pc:spChg>
        <pc:spChg chg="add mod">
          <ac:chgData name="Alessio Usai" userId="7954d90328dbcd17" providerId="LiveId" clId="{F7EDC2DD-C494-46C6-AB07-54ADBF285A43}" dt="2024-09-27T04:35:11.880" v="21" actId="20577"/>
          <ac:spMkLst>
            <pc:docMk/>
            <pc:sldMk cId="4146597471" sldId="274"/>
            <ac:spMk id="16" creationId="{AAB72056-831F-0DD9-6860-6F9B22E36F24}"/>
          </ac:spMkLst>
        </pc:spChg>
        <pc:grpChg chg="add mod">
          <ac:chgData name="Alessio Usai" userId="7954d90328dbcd17" providerId="LiveId" clId="{F7EDC2DD-C494-46C6-AB07-54ADBF285A43}" dt="2024-09-27T04:34:58.902" v="7"/>
          <ac:grpSpMkLst>
            <pc:docMk/>
            <pc:sldMk cId="4146597471" sldId="274"/>
            <ac:grpSpMk id="6" creationId="{3B2D7F42-FD38-9CE4-8642-3D42A52457AE}"/>
          </ac:grpSpMkLst>
        </pc:grpChg>
        <pc:picChg chg="add mod">
          <ac:chgData name="Alessio Usai" userId="7954d90328dbcd17" providerId="LiveId" clId="{F7EDC2DD-C494-46C6-AB07-54ADBF285A43}" dt="2024-09-27T04:34:53.462" v="6" actId="26606"/>
          <ac:picMkLst>
            <pc:docMk/>
            <pc:sldMk cId="4146597471" sldId="274"/>
            <ac:picMk id="3" creationId="{0A9BA6FF-FB72-E397-843D-71C4F6CE380E}"/>
          </ac:picMkLst>
        </pc:picChg>
        <pc:picChg chg="add mod">
          <ac:chgData name="Alessio Usai" userId="7954d90328dbcd17" providerId="LiveId" clId="{F7EDC2DD-C494-46C6-AB07-54ADBF285A43}" dt="2024-09-27T04:34:53.462" v="6" actId="26606"/>
          <ac:picMkLst>
            <pc:docMk/>
            <pc:sldMk cId="4146597471" sldId="274"/>
            <ac:picMk id="5" creationId="{A46A2616-5CAB-8944-EAB1-444D363CEAF9}"/>
          </ac:picMkLst>
        </pc:picChg>
        <pc:picChg chg="mod">
          <ac:chgData name="Alessio Usai" userId="7954d90328dbcd17" providerId="LiveId" clId="{F7EDC2DD-C494-46C6-AB07-54ADBF285A43}" dt="2024-09-27T04:34:58.902" v="7"/>
          <ac:picMkLst>
            <pc:docMk/>
            <pc:sldMk cId="4146597471" sldId="274"/>
            <ac:picMk id="11" creationId="{D46B6EA6-B8E4-3764-AA7A-2444DCA61BE1}"/>
          </ac:picMkLst>
        </pc:picChg>
        <pc:picChg chg="mod">
          <ac:chgData name="Alessio Usai" userId="7954d90328dbcd17" providerId="LiveId" clId="{F7EDC2DD-C494-46C6-AB07-54ADBF285A43}" dt="2024-09-27T04:34:58.902" v="7"/>
          <ac:picMkLst>
            <pc:docMk/>
            <pc:sldMk cId="4146597471" sldId="274"/>
            <ac:picMk id="13" creationId="{F24F1F7A-E0A0-E58B-578C-FA96C49AA180}"/>
          </ac:picMkLst>
        </pc:picChg>
        <pc:cxnChg chg="mod">
          <ac:chgData name="Alessio Usai" userId="7954d90328dbcd17" providerId="LiveId" clId="{F7EDC2DD-C494-46C6-AB07-54ADBF285A43}" dt="2024-09-27T04:34:58.902" v="7"/>
          <ac:cxnSpMkLst>
            <pc:docMk/>
            <pc:sldMk cId="4146597471" sldId="274"/>
            <ac:cxnSpMk id="7" creationId="{A5CCE65E-2600-CA05-C568-74CD085586E9}"/>
          </ac:cxnSpMkLst>
        </pc:cxnChg>
        <pc:cxnChg chg="add">
          <ac:chgData name="Alessio Usai" userId="7954d90328dbcd17" providerId="LiveId" clId="{F7EDC2DD-C494-46C6-AB07-54ADBF285A43}" dt="2024-09-27T04:34:53.462" v="6" actId="26606"/>
          <ac:cxnSpMkLst>
            <pc:docMk/>
            <pc:sldMk cId="4146597471" sldId="274"/>
            <ac:cxnSpMk id="14" creationId="{8C730EAB-A532-4295-A302-FB4B90DB9F5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44E8B-018D-4502-9716-56FCDAB7A075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92994-72CF-4D11-8888-885985637A5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8830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92994-72CF-4D11-8888-885985637A5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6587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3381C19-41BB-A406-94EC-ADE0838EE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611D08BA-505D-3354-CD7C-7F9EE73EB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E961170-4CCB-EEA1-1B6D-645DD348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29EA3B7-ADA6-3D4A-1F9A-EA2121FD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1CCD600-EA45-7D47-B28E-35EDFBE9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59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CB8F908-E51C-86FB-5DD5-EB256166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84145E35-1515-1738-C6DE-958BE91C4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16C9382-3D35-B63A-6BB0-73BC881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2C38151-826C-2597-6FE5-E99A5B96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4DBF311-1020-5DF7-6B38-788D20ED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186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340D6F4D-093C-407A-BED3-B4E8A712C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1713296-BB7D-CC3C-E3B1-49D781451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5400472-E4B2-3A97-EEE5-7F82A2BF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E833132-0535-1999-0ABF-6698A903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1CE25CA-0F9E-A629-DF70-7AE1CE5C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573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FB58557-D07B-2AC4-FDEA-8803E663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22169D5-B1E0-5A33-569A-8176C6D84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759135-4505-A97A-532F-44DE0534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7CE23BE-433A-F832-6BF2-FF3859FD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DD8C97B-6495-D493-CA2F-E75E3135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900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E5B656B-6119-A9FF-69B4-7411FC94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FA8CDF2-34EB-9011-D139-F72C8E879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F8E8C13-4219-EBC3-8871-3DAFB58F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3769416-2DB3-E96F-BCBC-6024C004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5CDAF0B-6B7C-D7FD-3E8A-91CAD821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9854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CF826CB-35F2-A566-5AF5-BCCBE66E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FFB5D02-8EF2-4754-17C7-F4B8A9E67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0E5AB58-97E3-7A56-6135-EA10E03E0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816B882-FC33-1CFE-B863-051FF331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34479AB-655B-B920-D807-425DDC8D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630129A-000A-4B1E-338C-2012AC83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00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A5D47AA-F74B-FE2C-1E82-3F1CDAAA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032E10-9FDE-8903-D297-8D107C119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93D493A-8C46-82A6-D953-CF1B80753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6132BA5E-DBF2-68A4-D6FD-9B0651D7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07626C-6F1E-92F1-426E-2E14B55FC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9ABA1C6E-F750-CF57-C82F-7F6D86B3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FDE529A-7361-8CF8-C4BA-6CA1862D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45A3819-FD03-065C-BDF9-FD5C7673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61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B165EF8-44AC-85F5-ACB9-511803A8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151EC29-D3FA-AA72-E08D-ECF21EBE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BEFAF0D-AF81-29DC-2F34-9E7283DA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E467558-468B-DB54-0446-CCF90758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6603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9796C37-3CF1-5AD6-5CEB-382AABCBB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A0DA502A-325A-102B-0477-422ECA50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99630FC-5F2B-A881-A53F-A318BE54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486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F008FC6-A525-BDBA-01F7-CDC903B2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A05E656-C88C-1351-0D8F-5DA6DBA4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563D7F8-A3AC-1F61-4E72-8C3BE46D6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C1BF81-E991-9C0A-2D7A-2D73F5DB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D58BF67-1C45-9DA7-F2BC-256C1BF7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D51D170-232F-71A6-E6A7-667380DB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698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467E68D-F5D9-F06A-FD0A-BDEF66DA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27A1DC20-4882-73BF-4E71-2290901C9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7F538F4-74FE-77E8-9811-D7ACDEE4B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30E360E-26A6-6D7B-48E2-F6F31EBD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C09413C-B768-1F74-9CB2-8CB41AF3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EF02568-AAF1-3B11-0F84-7AF6C34E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1890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7B857BD0-1F11-B10C-AFA0-6C8928DA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73ED205-C10D-E527-37D2-EB0293F99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5AFEF77-8249-7675-83DA-9954C9DA6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10FCDF-CB61-49BC-AC26-C4DC7F4CD2F3}" type="datetimeFigureOut">
              <a:rPr lang="it-IT" smtClean="0"/>
              <a:pPr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9768B20-C7F1-7B3D-A279-023445E1E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29AC7BA-E7BE-FE9F-2A54-7A27EF631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1414BC-7382-441E-8349-1707D797D34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462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diagramma, cerchio&#10;&#10;Descrizione generata automaticamente">
            <a:extLst>
              <a:ext uri="{FF2B5EF4-FFF2-40B4-BE49-F238E27FC236}">
                <a16:creationId xmlns:a16="http://schemas.microsoft.com/office/drawing/2014/main" xmlns="" id="{792481AB-D03D-A968-83C3-9A4B59F09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2716" y="789214"/>
            <a:ext cx="8799284" cy="5279572"/>
          </a:xfrm>
          <a:prstGeom prst="rect">
            <a:avLst/>
          </a:prstGeom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E4B4E5B9-CC54-D6F6-1F12-0343AD3BF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2044848"/>
              </p:ext>
            </p:extLst>
          </p:nvPr>
        </p:nvGraphicFramePr>
        <p:xfrm>
          <a:off x="316139" y="1452922"/>
          <a:ext cx="2959100" cy="160401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xmlns="" val="54315385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69321358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xmlns="" val="62825398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Descrittore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N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F%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4386214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ammesso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216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67,71%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930345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ammesso con deroga alla </a:t>
                      </a:r>
                      <a:r>
                        <a:rPr lang="it-IT" sz="1100" u="none" strike="noStrike" dirty="0" err="1">
                          <a:effectLst/>
                        </a:rPr>
                        <a:t>freq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20,38%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4276183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non ammesso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2,19%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2629586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non ammesso - </a:t>
                      </a:r>
                      <a:r>
                        <a:rPr lang="it-IT" sz="1100" u="none" strike="noStrike" dirty="0" err="1">
                          <a:effectLst/>
                        </a:rPr>
                        <a:t>scr</a:t>
                      </a:r>
                      <a:r>
                        <a:rPr lang="it-IT" sz="1100" u="none" strike="noStrike" dirty="0">
                          <a:effectLst/>
                        </a:rPr>
                        <a:t>. in deroga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0,31%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1149224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non ammesso per mancata </a:t>
                      </a:r>
                      <a:r>
                        <a:rPr lang="it-IT" sz="1100" u="none" strike="noStrike" dirty="0" err="1">
                          <a:effectLst/>
                        </a:rPr>
                        <a:t>freq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9,40%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9239484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>
                          <a:effectLst/>
                        </a:rPr>
                        <a:t>Totale Alunni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>
                          <a:effectLst/>
                        </a:rPr>
                        <a:t>319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>
                          <a:effectLst/>
                        </a:rPr>
                        <a:t>100,00%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51334704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0043ED0-E8B7-3EA7-5C77-3BA9DF7A7CAE}"/>
              </a:ext>
            </a:extLst>
          </p:cNvPr>
          <p:cNvSpPr txBox="1"/>
          <p:nvPr/>
        </p:nvSpPr>
        <p:spPr>
          <a:xfrm>
            <a:off x="359229" y="3235401"/>
            <a:ext cx="2872921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Ammessi: 281 (88,09%)</a:t>
            </a:r>
          </a:p>
          <a:p>
            <a:pPr algn="ctr"/>
            <a:endParaRPr lang="it-IT" sz="2400" b="1" dirty="0"/>
          </a:p>
          <a:p>
            <a:pPr algn="ctr"/>
            <a:r>
              <a:rPr lang="it-IT" sz="2400" b="1" dirty="0"/>
              <a:t>Non-Ammessi: 38 (11,91%)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7BCD8F94-E748-B511-2BCC-8F0A77BCDDBB}"/>
              </a:ext>
            </a:extLst>
          </p:cNvPr>
          <p:cNvGrpSpPr/>
          <p:nvPr/>
        </p:nvGrpSpPr>
        <p:grpSpPr>
          <a:xfrm>
            <a:off x="466344" y="6161251"/>
            <a:ext cx="11232000" cy="576633"/>
            <a:chOff x="477012" y="5715000"/>
            <a:chExt cx="11232000" cy="576633"/>
          </a:xfrm>
        </p:grpSpPr>
        <p:cxnSp>
          <p:nvCxnSpPr>
            <p:cNvPr id="6" name="Connettore 2 5">
              <a:extLst>
                <a:ext uri="{FF2B5EF4-FFF2-40B4-BE49-F238E27FC236}">
                  <a16:creationId xmlns:a16="http://schemas.microsoft.com/office/drawing/2014/main" xmlns="" id="{64235DC7-5B19-0A1B-F2FB-7BC4D5DA06F7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688F04CF-9C15-2DB2-4CE2-BE2ABEE6D4D4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E91CB55F-1868-C13F-2318-98CCE22DE4C3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xmlns="" id="{C2E7D85F-2742-563A-7EEF-366C3B6BF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xmlns="" id="{9C2FBD71-F502-E766-6633-A05AA351C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29325E05-D87F-8A43-8B7D-E91DF7802583}"/>
              </a:ext>
            </a:extLst>
          </p:cNvPr>
          <p:cNvSpPr txBox="1"/>
          <p:nvPr/>
        </p:nvSpPr>
        <p:spPr>
          <a:xfrm>
            <a:off x="600140" y="226900"/>
            <a:ext cx="954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SECONDARIA di PRIMO GRADO 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LE CLASSI</a:t>
            </a:r>
          </a:p>
        </p:txBody>
      </p:sp>
    </p:spTree>
    <p:extLst>
      <p:ext uri="{BB962C8B-B14F-4D97-AF65-F5344CB8AC3E}">
        <p14:creationId xmlns:p14="http://schemas.microsoft.com/office/powerpoint/2010/main" xmlns="" val="250102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xmlns="" id="{3DA14889-0AB4-89E6-6CB3-91799BDE8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2013250"/>
            <a:ext cx="5294716" cy="28314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xmlns="" id="{E0801BD2-CFA7-A9B0-FA43-B459BC22F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761164"/>
            <a:ext cx="5294715" cy="3335672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9A9494B2-A3AB-7FB3-E264-D69DE84A94C9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xmlns="" id="{84FA0001-891E-5F24-CC4E-4944C51B1842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C775C609-0D3F-D9DF-771B-F26CBB876D8B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904114E8-BE20-928A-7B7D-639509900A45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DCAEE2C3-5D5A-908A-E622-2F8AA09A8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xmlns="" id="{0EF34F1B-A457-6C5A-9374-44BB24405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40A94E16-72B7-A4E6-FA28-EF6C80A49AA3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Materia degli alunni della Scuola Secondaria di Primo Grado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279523E8-842E-378E-969E-9F21A2AEC945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FRANCESE</a:t>
            </a:r>
          </a:p>
        </p:txBody>
      </p:sp>
    </p:spTree>
    <p:extLst>
      <p:ext uri="{BB962C8B-B14F-4D97-AF65-F5344CB8AC3E}">
        <p14:creationId xmlns:p14="http://schemas.microsoft.com/office/powerpoint/2010/main" xmlns="" val="269366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98D8A08-472B-45D8-51C6-81BFB48D8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3468" y="2013250"/>
            <a:ext cx="5294714" cy="283149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DAC6FCB-464A-FDBC-60D3-FD03F96F0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53817" y="1758396"/>
            <a:ext cx="5294714" cy="33412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147BD52-5CB2-4F27-A41C-31AC0A4C2E2C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Materia degli alunni della Scuola Secondaria di Primo Grado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20252EB-D3DB-246F-E282-CEB4BC8EB41C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MATEMATICA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ED750668-6B0A-60AA-B15F-9C0E1D1E3D41}"/>
              </a:ext>
            </a:extLst>
          </p:cNvPr>
          <p:cNvCxnSpPr>
            <a:cxnSpLocks/>
          </p:cNvCxnSpPr>
          <p:nvPr/>
        </p:nvCxnSpPr>
        <p:spPr>
          <a:xfrm>
            <a:off x="477012" y="5715000"/>
            <a:ext cx="11232000" cy="0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CA526733-F25F-3199-78F8-D40EE9D47DD6}"/>
              </a:ext>
            </a:extLst>
          </p:cNvPr>
          <p:cNvSpPr txBox="1"/>
          <p:nvPr/>
        </p:nvSpPr>
        <p:spPr>
          <a:xfrm>
            <a:off x="2375120" y="5842348"/>
            <a:ext cx="6350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>
                    <a:lumMod val="50000"/>
                  </a:schemeClr>
                </a:solidFill>
              </a:rPr>
              <a:t>Istituto Comprensivo Statale «G. Garibaldi» di Castel Volturno (CE)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D3B72D5-9C75-B98B-A929-45045C8C40EE}"/>
              </a:ext>
            </a:extLst>
          </p:cNvPr>
          <p:cNvSpPr txBox="1"/>
          <p:nvPr/>
        </p:nvSpPr>
        <p:spPr>
          <a:xfrm>
            <a:off x="8862175" y="5812973"/>
            <a:ext cx="2698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Anno Scolastico 2023-24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07E5343-7FA1-14E8-C084-10A259876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08" y="5791508"/>
            <a:ext cx="405899" cy="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4EBBBCF-8E9B-A910-45B3-7BC30D034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0503" y="5807623"/>
            <a:ext cx="1224617" cy="37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058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xmlns="" id="{4F741319-5E70-0F61-631B-F55CC49B4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2013250"/>
            <a:ext cx="5294716" cy="28314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xmlns="" id="{51EFB6DA-77D0-0248-3FD5-CB1BF5768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761164"/>
            <a:ext cx="5294715" cy="333567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4C153E5-5100-8A79-E5E7-581E3E6347DD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Materia degli alunni della Scuola Secondaria di Primo Grado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C5B9DA4-68B4-207F-4B52-F0EEC8C3E8EB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SCIENZE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95B3DA9F-3603-4907-7017-5C79BD2B8EAB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xmlns="" id="{FC50BE9E-F644-2F03-E3BE-642CCDC6C3DF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4BF4A085-0A15-E1BC-82F7-6BD685920C11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EB5C53CB-CF8E-90B8-8994-066C68863317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FC0FA5DA-8AD6-3754-F96D-70AE249CB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xmlns="" id="{78799E36-A3B1-3010-7E0E-A2EDA6389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77186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xmlns="" id="{8A93BEF2-62EE-C913-F5B0-6142B862E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2013250"/>
            <a:ext cx="5294716" cy="283149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xmlns="" id="{C87BF081-FDB5-C3A1-3C8F-741E60F85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761164"/>
            <a:ext cx="5294715" cy="333567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97E990A8-0C74-7AF8-3ED3-B06607C60B17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Materia degli alunni della Scuola Secondaria di Primo Grado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F94C9435-5E32-0878-0453-5F9EB940A48D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TECNOLOGIA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xmlns="" id="{D5EA3939-B97D-05C3-C46D-2F6D897AE97E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xmlns="" id="{1B9C9B97-3152-2688-CBBE-71665DE6B795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F2D33AB8-D172-C38D-1FAC-63B0DDCBB973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48E774DD-D7B7-F0B8-9E99-CEFD0AB62EBB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5B2A4C75-5A63-8D68-855D-F6479B66E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xmlns="" id="{B239714E-05A8-E7AA-C0B4-74A366209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7637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xmlns="" id="{53AD1998-F4EF-9785-F71B-18AB79B6D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2013250"/>
            <a:ext cx="5294716" cy="28314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xmlns="" id="{C8BC207F-A9BC-9263-1EE8-74B5F0AB6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761164"/>
            <a:ext cx="5294715" cy="333567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0B60664-4A1E-890B-5C95-68B0265A0708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Materia degli alunni della Scuola Secondaria di Primo Grado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8746192-B2F3-0BBF-87A3-1B85FE4CD005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ARTE E IMMAGINE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B611E7B6-3F8C-04C4-C5D8-F64FE70781E5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xmlns="" id="{07DB7F1D-3838-F9A3-5073-9A192A0764E7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A930F21F-AD41-CD3C-6345-1E76ED12F08A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6D6702D0-6F3D-5833-2C98-7299167E8BD2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F608A5E8-F717-3891-19B3-2B21C881E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xmlns="" id="{624DA391-2E9F-D8E1-90D4-A745F1DC5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70191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xmlns="" id="{50D89E7C-814E-E532-0A14-6305E92D6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2013250"/>
            <a:ext cx="5294716" cy="28314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xmlns="" id="{3D5DEF19-7101-B1AF-848E-FEE2E4BCD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761164"/>
            <a:ext cx="5294715" cy="333567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86C264F-FB52-5C5E-5738-179AB868594D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Materia degli alunni della Scuola Secondaria di Primo Grado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7DA274A-53F6-CDF5-468F-FDFA84C03E35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MUSICA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61C0EBEF-AE4B-437D-5EB5-60E7FF9C9902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xmlns="" id="{B8EF778C-A212-581C-B02E-4305356468D5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BE757357-AA99-82F6-56D3-C830194963FE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F1D7D263-38EB-718D-4480-74F2CF40387D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92F73E5D-69DE-D2A0-EBD8-2D3C36685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xmlns="" id="{AF21D6C1-45C0-4BAC-5D58-09D375F1B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2014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xmlns="" id="{3C80A69D-A0C2-8EE4-5873-26F37C345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2013250"/>
            <a:ext cx="5294716" cy="28314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xmlns="" id="{BABD1E26-4FD8-5DED-CB8D-FB7211E6C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761164"/>
            <a:ext cx="5294715" cy="333567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6104F1A-F149-C093-8949-1D1AF7B567CD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Materia degli alunni della Scuola Secondaria di Primo Grado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8967479-58BA-2F1A-9A77-9DDCBE0653CD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SCIENZE MOTORIE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1DADF26B-1C64-4F31-5C44-45B6A4DDE47D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xmlns="" id="{AF086DF8-35E3-23CD-5982-F32B0E25D154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B7F19AAF-120E-3A44-26AB-E029FB91D30F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51293F0F-88F3-0B06-9DE7-3B067EC684E9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7E910594-6098-7EB8-F8DE-12B97832F0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xmlns="" id="{8D2DFC7B-90AB-8372-DBFC-38A812844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53120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xmlns="" id="{4992870C-1A0D-EF1E-2979-5789618FC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2013250"/>
            <a:ext cx="5294716" cy="28314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xmlns="" id="{3B9218BE-2425-81D1-E0B2-FCA85C5F1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761164"/>
            <a:ext cx="5294715" cy="333567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291AD5F-F36A-9C54-7D0C-6DE68444E33C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Materia degli alunni della Scuola Secondaria di Primo Grado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FE39840-DC67-7895-E371-524CAAB64438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/>
              <a:t>EDUCAZIONE CIVICA</a:t>
            </a:r>
            <a:endParaRPr lang="it-IT" sz="2000" b="1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2287F257-8DC0-B075-26A0-D5CF87D3E854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xmlns="" id="{0A5DF6CF-7C78-AD5D-E753-A194B637C78C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8B7A458E-8B62-CD6C-F7F5-4192DDEB3CFB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7B5E5F68-F9DB-454F-8087-E7CD298DC7D3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6383583B-FCEF-7F52-CFC2-12C9DFA11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xmlns="" id="{DB4E8F40-097F-858A-58D9-87944CC3B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05747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xmlns="" id="{0A9BA6FF-FB72-E397-843D-71C4F6CE3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1963878"/>
            <a:ext cx="5294716" cy="293024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xmlns="" id="{A46A2616-5CAB-8944-EAB1-444D363CE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701599"/>
            <a:ext cx="5294715" cy="3454801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3B2D7F42-FD38-9CE4-8642-3D42A52457AE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A5CCE65E-2600-CA05-C568-74CD085586E9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8708E526-34E7-F7DF-E1CC-F2AAE9ED35B5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E7E682EA-6BC4-1546-231D-C858A473B34F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D46B6EA6-B8E4-3764-AA7A-2444DCA61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F24F1F7A-E0A0-E58B-578C-FA96C49AA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DBF2DF8A-15B0-C640-B80D-EE04E2DC35CE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Materia degli alunni della Scuola Secondaria di Primo Grado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AAB72056-831F-0DD9-6860-6F9B22E36F24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COMPORTAMENTO</a:t>
            </a:r>
          </a:p>
        </p:txBody>
      </p:sp>
    </p:spTree>
    <p:extLst>
      <p:ext uri="{BB962C8B-B14F-4D97-AF65-F5344CB8AC3E}">
        <p14:creationId xmlns:p14="http://schemas.microsoft.com/office/powerpoint/2010/main" xmlns="" val="414659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testo, diagramma, Policromia&#10;&#10;Descrizione generata automaticamente">
            <a:extLst>
              <a:ext uri="{FF2B5EF4-FFF2-40B4-BE49-F238E27FC236}">
                <a16:creationId xmlns:a16="http://schemas.microsoft.com/office/drawing/2014/main" xmlns="" id="{2E315A52-4484-A6BB-6CAF-B26739B94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930" y="680357"/>
            <a:ext cx="9162139" cy="5497285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B14403DB-8B47-F3B0-A449-0532FFBB95DE}"/>
              </a:ext>
            </a:extLst>
          </p:cNvPr>
          <p:cNvGrpSpPr/>
          <p:nvPr/>
        </p:nvGrpSpPr>
        <p:grpSpPr>
          <a:xfrm>
            <a:off x="466344" y="6161251"/>
            <a:ext cx="11232000" cy="576633"/>
            <a:chOff x="477012" y="5715000"/>
            <a:chExt cx="11232000" cy="576633"/>
          </a:xfrm>
        </p:grpSpPr>
        <p:cxnSp>
          <p:nvCxnSpPr>
            <p:cNvPr id="3" name="Connettore 2 2">
              <a:extLst>
                <a:ext uri="{FF2B5EF4-FFF2-40B4-BE49-F238E27FC236}">
                  <a16:creationId xmlns:a16="http://schemas.microsoft.com/office/drawing/2014/main" xmlns="" id="{1E8B417D-AC8D-ACB6-3FB2-6E0120700148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xmlns="" id="{6DA507EC-D851-B660-E738-C3C3616FB913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xmlns="" id="{AC42DBFD-A3DC-F160-F48B-998F3466070E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468BFAEB-011C-D1E7-47DB-0A8E210EC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xmlns="" id="{0B0F3AAC-A3BE-A416-0DE9-438D5407C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C5B04E2-CAB1-95E9-1A16-752E9F88EC23}"/>
              </a:ext>
            </a:extLst>
          </p:cNvPr>
          <p:cNvSpPr txBox="1"/>
          <p:nvPr/>
        </p:nvSpPr>
        <p:spPr>
          <a:xfrm>
            <a:off x="1006039" y="249825"/>
            <a:ext cx="954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SECONDARIA di PRIMO GRADO 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LE CLASSI</a:t>
            </a:r>
          </a:p>
        </p:txBody>
      </p:sp>
    </p:spTree>
    <p:extLst>
      <p:ext uri="{BB962C8B-B14F-4D97-AF65-F5344CB8AC3E}">
        <p14:creationId xmlns:p14="http://schemas.microsoft.com/office/powerpoint/2010/main" xmlns="" val="343116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6D24BC9E-AC6A-42EE-AFD8-B290720B84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0990C621-3B8B-4820-8328-D47EF7CE8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 descr="Immagine che contiene schermata, testo, diagramma, Policromia&#10;&#10;Descrizione generata automaticamente">
            <a:extLst>
              <a:ext uri="{FF2B5EF4-FFF2-40B4-BE49-F238E27FC236}">
                <a16:creationId xmlns:a16="http://schemas.microsoft.com/office/drawing/2014/main" xmlns="" id="{00FDE50A-3DDA-1226-A3DE-AAF2F5AB6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83" y="457921"/>
            <a:ext cx="5486400" cy="3291842"/>
          </a:xfrm>
          <a:prstGeom prst="rect">
            <a:avLst/>
          </a:prstGeom>
        </p:spPr>
      </p:pic>
      <p:pic>
        <p:nvPicPr>
          <p:cNvPr id="3" name="Immagine 2" descr="Immagine che contiene testo, schermata, diagramma, cerchio&#10;&#10;Descrizione generata automaticamente">
            <a:extLst>
              <a:ext uri="{FF2B5EF4-FFF2-40B4-BE49-F238E27FC236}">
                <a16:creationId xmlns:a16="http://schemas.microsoft.com/office/drawing/2014/main" xmlns="" id="{05353DAB-C06E-4A9F-6100-33A7E56E2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887" y="442289"/>
            <a:ext cx="5522976" cy="331378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1A2385B-1D2A-4E17-84FA-6CB7F0AAE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E791F2F-79DB-4CC0-9FA1-001E3E91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48BD4E1-8595-0311-152C-17687479AB76}"/>
              </a:ext>
            </a:extLst>
          </p:cNvPr>
          <p:cNvSpPr txBox="1"/>
          <p:nvPr/>
        </p:nvSpPr>
        <p:spPr>
          <a:xfrm>
            <a:off x="5250106" y="4329321"/>
            <a:ext cx="6106742" cy="16459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N° </a:t>
            </a:r>
            <a:r>
              <a:rPr lang="en-US" b="1" dirty="0" err="1">
                <a:solidFill>
                  <a:schemeClr val="tx1"/>
                </a:solidFill>
              </a:rPr>
              <a:t>Alunni</a:t>
            </a:r>
            <a:r>
              <a:rPr lang="en-US" b="1" dirty="0">
                <a:solidFill>
                  <a:schemeClr val="tx1"/>
                </a:solidFill>
              </a:rPr>
              <a:t>: 120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Ammessi</a:t>
            </a:r>
            <a:r>
              <a:rPr lang="en-US" b="1" dirty="0">
                <a:solidFill>
                  <a:schemeClr val="tx1"/>
                </a:solidFill>
              </a:rPr>
              <a:t>: 97 (80,83%)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Non-</a:t>
            </a:r>
            <a:r>
              <a:rPr lang="en-US" b="1" dirty="0" err="1">
                <a:solidFill>
                  <a:schemeClr val="tx1"/>
                </a:solidFill>
              </a:rPr>
              <a:t>Ammessi</a:t>
            </a:r>
            <a:r>
              <a:rPr lang="en-US" b="1" dirty="0">
                <a:solidFill>
                  <a:schemeClr val="tx1"/>
                </a:solidFill>
              </a:rPr>
              <a:t>: 23 (19,17%)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9252002F-5A80-5ED5-3448-25C5B28BD783}"/>
              </a:ext>
            </a:extLst>
          </p:cNvPr>
          <p:cNvGrpSpPr/>
          <p:nvPr/>
        </p:nvGrpSpPr>
        <p:grpSpPr>
          <a:xfrm>
            <a:off x="466344" y="6161251"/>
            <a:ext cx="11232000" cy="576633"/>
            <a:chOff x="477012" y="5715000"/>
            <a:chExt cx="11232000" cy="576633"/>
          </a:xfrm>
        </p:grpSpPr>
        <p:cxnSp>
          <p:nvCxnSpPr>
            <p:cNvPr id="4" name="Connettore 2 3">
              <a:extLst>
                <a:ext uri="{FF2B5EF4-FFF2-40B4-BE49-F238E27FC236}">
                  <a16:creationId xmlns:a16="http://schemas.microsoft.com/office/drawing/2014/main" xmlns="" id="{9AF98655-E83F-461C-E84A-6E35FA0FE36A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10AAEC67-AF49-4E8C-B195-0B5E7D9D2EC5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9D71721A-5573-F55E-DF63-604C06715735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xmlns="" id="{AD1B9656-25C3-E88A-32B0-E8EE8E8BD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xmlns="" id="{158926B9-527A-03AE-987D-B89C5B198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0AD9A859-D2AB-2E15-A839-1A7D9135067A}"/>
              </a:ext>
            </a:extLst>
          </p:cNvPr>
          <p:cNvSpPr txBox="1"/>
          <p:nvPr/>
        </p:nvSpPr>
        <p:spPr>
          <a:xfrm>
            <a:off x="554416" y="4372698"/>
            <a:ext cx="4348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SECONDARIA di PRIMO GRADO</a:t>
            </a:r>
          </a:p>
          <a:p>
            <a:pPr algn="ctr"/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 PRIME</a:t>
            </a:r>
          </a:p>
        </p:txBody>
      </p:sp>
    </p:spTree>
    <p:extLst>
      <p:ext uri="{BB962C8B-B14F-4D97-AF65-F5344CB8AC3E}">
        <p14:creationId xmlns:p14="http://schemas.microsoft.com/office/powerpoint/2010/main" xmlns="" val="264493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1022CA72-2A63-428F-B586-37BA5AB6D2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5C8260E-968F-44E8-A823-ABB431311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AF2CFA6C-76D3-8FBE-7278-88EFAF8CD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838200" y="536334"/>
            <a:ext cx="5136795" cy="3082079"/>
          </a:xfrm>
          <a:prstGeom prst="rect">
            <a:avLst/>
          </a:prstGeom>
        </p:spPr>
      </p:pic>
      <p:pic>
        <p:nvPicPr>
          <p:cNvPr id="3" name="Immagine 2" descr="Immagine che contiene testo, schermata, diagramma, cerchio&#10;&#10;Descrizione generata automaticamente">
            <a:extLst>
              <a:ext uri="{FF2B5EF4-FFF2-40B4-BE49-F238E27FC236}">
                <a16:creationId xmlns:a16="http://schemas.microsoft.com/office/drawing/2014/main" xmlns="" id="{EFB333E8-5136-4A31-AD67-FC527AF94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7264" y="536333"/>
            <a:ext cx="5136795" cy="308207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E43805F-24A6-46A4-B19B-54F283473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CE72B0E-3807-9D88-812B-1D046CF2CD0C}"/>
              </a:ext>
            </a:extLst>
          </p:cNvPr>
          <p:cNvSpPr txBox="1"/>
          <p:nvPr/>
        </p:nvSpPr>
        <p:spPr>
          <a:xfrm>
            <a:off x="5162719" y="4203007"/>
            <a:ext cx="6586915" cy="19052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N° </a:t>
            </a:r>
            <a:r>
              <a:rPr lang="en-US" b="1" dirty="0" err="1">
                <a:solidFill>
                  <a:schemeClr val="tx1"/>
                </a:solidFill>
              </a:rPr>
              <a:t>Alunni</a:t>
            </a:r>
            <a:r>
              <a:rPr lang="en-US" b="1" dirty="0">
                <a:solidFill>
                  <a:schemeClr val="tx1"/>
                </a:solidFill>
              </a:rPr>
              <a:t>: 99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Ammessi</a:t>
            </a:r>
            <a:r>
              <a:rPr lang="en-US" b="1" dirty="0">
                <a:solidFill>
                  <a:schemeClr val="tx1"/>
                </a:solidFill>
              </a:rPr>
              <a:t>: 92 (92,93%)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Non-</a:t>
            </a:r>
            <a:r>
              <a:rPr lang="en-US" b="1" dirty="0" err="1">
                <a:solidFill>
                  <a:schemeClr val="tx1"/>
                </a:solidFill>
              </a:rPr>
              <a:t>Ammessi</a:t>
            </a:r>
            <a:r>
              <a:rPr lang="en-US" b="1" dirty="0">
                <a:solidFill>
                  <a:schemeClr val="tx1"/>
                </a:solidFill>
              </a:rPr>
              <a:t>: 7 (7,07%)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8BA2F000-72A1-F593-C1E6-FBA77357AE90}"/>
              </a:ext>
            </a:extLst>
          </p:cNvPr>
          <p:cNvGrpSpPr/>
          <p:nvPr/>
        </p:nvGrpSpPr>
        <p:grpSpPr>
          <a:xfrm>
            <a:off x="466344" y="6142963"/>
            <a:ext cx="11232000" cy="576633"/>
            <a:chOff x="477012" y="5715000"/>
            <a:chExt cx="11232000" cy="576633"/>
          </a:xfrm>
        </p:grpSpPr>
        <p:cxnSp>
          <p:nvCxnSpPr>
            <p:cNvPr id="4" name="Connettore 2 3">
              <a:extLst>
                <a:ext uri="{FF2B5EF4-FFF2-40B4-BE49-F238E27FC236}">
                  <a16:creationId xmlns:a16="http://schemas.microsoft.com/office/drawing/2014/main" xmlns="" id="{03937163-E49E-F238-6D61-E415EBEA0FBA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E1B38420-FF22-E428-6A4F-151984CC6CE0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DF6B086D-B1E1-E629-219D-FFE917954F2E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xmlns="" id="{455FF0ED-EB4D-337C-1C64-691BB2D9E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xmlns="" id="{350E8B4A-77A6-913C-22B4-282CC3AFD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B20CAB7A-113F-906C-6FC7-3C2D356B9A9F}"/>
              </a:ext>
            </a:extLst>
          </p:cNvPr>
          <p:cNvSpPr txBox="1"/>
          <p:nvPr/>
        </p:nvSpPr>
        <p:spPr>
          <a:xfrm>
            <a:off x="361514" y="4370534"/>
            <a:ext cx="4348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SECONDARIA di PRIMO GRADO</a:t>
            </a:r>
          </a:p>
          <a:p>
            <a:pPr algn="ctr"/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 SECONDE</a:t>
            </a:r>
          </a:p>
        </p:txBody>
      </p:sp>
    </p:spTree>
    <p:extLst>
      <p:ext uri="{BB962C8B-B14F-4D97-AF65-F5344CB8AC3E}">
        <p14:creationId xmlns:p14="http://schemas.microsoft.com/office/powerpoint/2010/main" xmlns="" val="237160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9D47016-023F-44BD-981C-50E7A10A6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xmlns="" id="{6D8B37B0-0682-433E-BC8D-498C04ABD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E2AE39E7-6C73-81CC-33C0-4E4249168B39}"/>
              </a:ext>
            </a:extLst>
          </p:cNvPr>
          <p:cNvSpPr txBox="1"/>
          <p:nvPr/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chemeClr val="tx1"/>
                </a:solidFill>
              </a:rPr>
              <a:t>N° Alunni: 100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chemeClr val="tx1"/>
                </a:solidFill>
              </a:rPr>
              <a:t>Ammessi: 92 (92,00%)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chemeClr val="tx1"/>
                </a:solidFill>
              </a:rPr>
              <a:t>Non-Ammessi: 8 (8,00%)</a:t>
            </a:r>
          </a:p>
        </p:txBody>
      </p:sp>
      <p:pic>
        <p:nvPicPr>
          <p:cNvPr id="3" name="Immagine 2" descr="Immagine che contiene testo, schermata, diagramma, cerchio&#10;&#10;Descrizione generata automaticamente">
            <a:extLst>
              <a:ext uri="{FF2B5EF4-FFF2-40B4-BE49-F238E27FC236}">
                <a16:creationId xmlns:a16="http://schemas.microsoft.com/office/drawing/2014/main" xmlns="" id="{B76C2E64-7153-EA0F-57F2-AEEB004BE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44" y="2768497"/>
            <a:ext cx="5468112" cy="3280870"/>
          </a:xfrm>
          <a:prstGeom prst="rect">
            <a:avLst/>
          </a:prstGeom>
        </p:spPr>
      </p:pic>
      <p:pic>
        <p:nvPicPr>
          <p:cNvPr id="5" name="Immagine 4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xmlns="" id="{5CF8F0EB-EA88-EDA4-401D-7981106FC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4496" y="2768497"/>
            <a:ext cx="5468112" cy="3280870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871D3B54-27A4-A748-6325-3D73E8F154A5}"/>
              </a:ext>
            </a:extLst>
          </p:cNvPr>
          <p:cNvGrpSpPr/>
          <p:nvPr/>
        </p:nvGrpSpPr>
        <p:grpSpPr>
          <a:xfrm>
            <a:off x="466344" y="6142963"/>
            <a:ext cx="11232000" cy="576633"/>
            <a:chOff x="477012" y="5715000"/>
            <a:chExt cx="11232000" cy="576633"/>
          </a:xfrm>
        </p:grpSpPr>
        <p:cxnSp>
          <p:nvCxnSpPr>
            <p:cNvPr id="4" name="Connettore 2 3">
              <a:extLst>
                <a:ext uri="{FF2B5EF4-FFF2-40B4-BE49-F238E27FC236}">
                  <a16:creationId xmlns:a16="http://schemas.microsoft.com/office/drawing/2014/main" xmlns="" id="{66F129A0-5AD2-93B1-397D-E06720E99F29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5191C05B-5B7C-3097-DD63-9DFCC39D99B7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C9BB7F09-68E5-4E2B-5C4D-AB833D052217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xmlns="" id="{63D40903-DF26-1C89-D736-D8A84D49E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xmlns="" id="{3C0E2484-3FFD-75C1-0EEA-A764DC41F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13EC6B3-64AA-4109-4162-7E5D037A494C}"/>
              </a:ext>
            </a:extLst>
          </p:cNvPr>
          <p:cNvSpPr txBox="1"/>
          <p:nvPr/>
        </p:nvSpPr>
        <p:spPr>
          <a:xfrm>
            <a:off x="466344" y="584547"/>
            <a:ext cx="4348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SECONDARIA di PRIMO GRADO</a:t>
            </a:r>
          </a:p>
          <a:p>
            <a:pPr algn="ctr"/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 TERZE</a:t>
            </a:r>
          </a:p>
        </p:txBody>
      </p:sp>
    </p:spTree>
    <p:extLst>
      <p:ext uri="{BB962C8B-B14F-4D97-AF65-F5344CB8AC3E}">
        <p14:creationId xmlns:p14="http://schemas.microsoft.com/office/powerpoint/2010/main" xmlns="" val="84709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98D8A08-472B-45D8-51C6-81BFB48D8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3468" y="2013250"/>
            <a:ext cx="5294714" cy="28314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DAC6FCB-464A-FDBC-60D3-FD03F96F0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53817" y="1758396"/>
            <a:ext cx="5294715" cy="33412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147BD52-5CB2-4F27-A41C-31AC0A4C2E2C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Materia degli alunni della Scuola Secondaria di Primo Grado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20252EB-D3DB-246F-E282-CEB4BC8EB41C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ITALIANO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1A9C6B67-14AC-3E06-6169-A83824BBDF50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xmlns="" id="{ED750668-6B0A-60AA-B15F-9C0E1D1E3D41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CA526733-F25F-3199-78F8-D40EE9D47DD6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FD3B72D5-9C75-B98B-A929-45045C8C40EE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207E5343-7FA1-14E8-C084-10A259876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84EBBBCF-8E9B-A910-45B3-7BC30D034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5670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xmlns="" id="{41A2A9D4-DA9A-69EB-6116-26C992F50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2013250"/>
            <a:ext cx="5294716" cy="28314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xmlns="" id="{96702BA0-964B-9455-31CC-86D180537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761164"/>
            <a:ext cx="5294715" cy="3335672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E218580F-6765-BF9D-F5FB-0A86716003C3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A6CA799A-0E0B-A48B-DEC0-DCD3FD2B455D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42D78A6B-2AEF-CF81-8BBF-4E9EACE662CD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6DC57EF6-F487-A846-E0DD-F86FFDEB0344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8C5FA394-63C8-FE1C-9AE4-E21024317C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007B6DC0-674E-E5AA-E88C-35ECFAB9C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0D09DE87-3995-F2BA-8768-410876757C36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Materia degli alunni della Scuola Secondaria di Primo Grado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A56AD132-5491-4505-7C8B-777F5571761D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STORIA</a:t>
            </a:r>
          </a:p>
        </p:txBody>
      </p:sp>
    </p:spTree>
    <p:extLst>
      <p:ext uri="{BB962C8B-B14F-4D97-AF65-F5344CB8AC3E}">
        <p14:creationId xmlns:p14="http://schemas.microsoft.com/office/powerpoint/2010/main" xmlns="" val="150684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xmlns="" id="{2AB7179B-959A-B18C-AECA-E3E91CA8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7" y="2013250"/>
            <a:ext cx="5294716" cy="28314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xmlns="" id="{E8415739-5262-0918-5AE3-01F32A3AB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817" y="1761164"/>
            <a:ext cx="5294715" cy="3335672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CD0224DF-D6F2-2BF1-1F0F-046F7D50DA20}"/>
              </a:ext>
            </a:extLst>
          </p:cNvPr>
          <p:cNvGrpSpPr/>
          <p:nvPr/>
        </p:nvGrpSpPr>
        <p:grpSpPr>
          <a:xfrm>
            <a:off x="477012" y="5715000"/>
            <a:ext cx="11232000" cy="576633"/>
            <a:chOff x="477012" y="5715000"/>
            <a:chExt cx="11232000" cy="576633"/>
          </a:xfrm>
        </p:grpSpPr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F8A7BE01-0CDC-329D-D26E-A48D13B32AB3}"/>
                </a:ext>
              </a:extLst>
            </p:cNvPr>
            <p:cNvCxnSpPr>
              <a:cxnSpLocks/>
            </p:cNvCxnSpPr>
            <p:nvPr/>
          </p:nvCxnSpPr>
          <p:spPr>
            <a:xfrm>
              <a:off x="477012" y="5715000"/>
              <a:ext cx="112320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DDAAFF57-FD90-48A3-C940-7328EE7E35AE}"/>
                </a:ext>
              </a:extLst>
            </p:cNvPr>
            <p:cNvSpPr txBox="1"/>
            <p:nvPr/>
          </p:nvSpPr>
          <p:spPr>
            <a:xfrm>
              <a:off x="2375120" y="5842348"/>
              <a:ext cx="6350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>
                  <a:solidFill>
                    <a:schemeClr val="bg1">
                      <a:lumMod val="50000"/>
                    </a:schemeClr>
                  </a:solidFill>
                </a:rPr>
                <a:t>Istituto Comprensivo Statale «G. Garibaldi» di Castel Volturno (CE)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0CCEC4A1-540F-1696-9E90-C2AF02058B02}"/>
                </a:ext>
              </a:extLst>
            </p:cNvPr>
            <p:cNvSpPr txBox="1"/>
            <p:nvPr/>
          </p:nvSpPr>
          <p:spPr>
            <a:xfrm>
              <a:off x="8862175" y="5812973"/>
              <a:ext cx="2698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lumMod val="50000"/>
                    </a:schemeClr>
                  </a:solidFill>
                </a:rPr>
                <a:t>Anno Scolastico 2023-24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D1BED18D-2C06-7A3A-5C24-DE3F903EB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8" y="5791508"/>
              <a:ext cx="405899" cy="5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A63166A2-1225-7CB2-AD22-795536BAC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503" y="5807623"/>
              <a:ext cx="1224617" cy="37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0758962A-B79B-3850-A8C7-AAD553A1A3D9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Materia degli alunni della Scuola Secondaria di Primo Grado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59BCC4EE-4161-0572-213B-867FFF26D99F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GEOGRAFIA</a:t>
            </a:r>
          </a:p>
        </p:txBody>
      </p:sp>
    </p:spTree>
    <p:extLst>
      <p:ext uri="{BB962C8B-B14F-4D97-AF65-F5344CB8AC3E}">
        <p14:creationId xmlns:p14="http://schemas.microsoft.com/office/powerpoint/2010/main" xmlns="" val="254946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98D8A08-472B-45D8-51C6-81BFB48D8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3468" y="2013250"/>
            <a:ext cx="5294714" cy="283149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DAC6FCB-464A-FDBC-60D3-FD03F96F0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53817" y="1758396"/>
            <a:ext cx="5294714" cy="33412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147BD52-5CB2-4F27-A41C-31AC0A4C2E2C}"/>
              </a:ext>
            </a:extLst>
          </p:cNvPr>
          <p:cNvSpPr txBox="1"/>
          <p:nvPr/>
        </p:nvSpPr>
        <p:spPr>
          <a:xfrm>
            <a:off x="643467" y="816429"/>
            <a:ext cx="109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Dettaglio delle Valutazioni in uscita per Materia degli alunni della Scuola Secondaria di Primo Grado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20252EB-D3DB-246F-E282-CEB4BC8EB41C}"/>
              </a:ext>
            </a:extLst>
          </p:cNvPr>
          <p:cNvSpPr txBox="1"/>
          <p:nvPr/>
        </p:nvSpPr>
        <p:spPr>
          <a:xfrm>
            <a:off x="4561113" y="1230085"/>
            <a:ext cx="309154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INGLESE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ED750668-6B0A-60AA-B15F-9C0E1D1E3D41}"/>
              </a:ext>
            </a:extLst>
          </p:cNvPr>
          <p:cNvCxnSpPr>
            <a:cxnSpLocks/>
          </p:cNvCxnSpPr>
          <p:nvPr/>
        </p:nvCxnSpPr>
        <p:spPr>
          <a:xfrm>
            <a:off x="477012" y="5715000"/>
            <a:ext cx="11232000" cy="0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CA526733-F25F-3199-78F8-D40EE9D47DD6}"/>
              </a:ext>
            </a:extLst>
          </p:cNvPr>
          <p:cNvSpPr txBox="1"/>
          <p:nvPr/>
        </p:nvSpPr>
        <p:spPr>
          <a:xfrm>
            <a:off x="2375120" y="5842348"/>
            <a:ext cx="6350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>
                    <a:lumMod val="50000"/>
                  </a:schemeClr>
                </a:solidFill>
              </a:rPr>
              <a:t>Istituto Comprensivo Statale «G. Garibaldi» di Castel Volturno (CE)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D3B72D5-9C75-B98B-A929-45045C8C40EE}"/>
              </a:ext>
            </a:extLst>
          </p:cNvPr>
          <p:cNvSpPr txBox="1"/>
          <p:nvPr/>
        </p:nvSpPr>
        <p:spPr>
          <a:xfrm>
            <a:off x="8862175" y="5812973"/>
            <a:ext cx="2698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Anno Scolastico 2023-24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07E5343-7FA1-14E8-C084-10A259876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08" y="5791508"/>
            <a:ext cx="405899" cy="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4EBBBCF-8E9B-A910-45B3-7BC30D034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0503" y="5807623"/>
            <a:ext cx="1224617" cy="37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3858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663</Words>
  <Application>Microsoft Office PowerPoint</Application>
  <PresentationFormat>Personalizzato</PresentationFormat>
  <Paragraphs>107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Alessio Usai</dc:creator>
  <cp:lastModifiedBy>garibaldi</cp:lastModifiedBy>
  <cp:revision>1</cp:revision>
  <dcterms:created xsi:type="dcterms:W3CDTF">2024-09-16T08:43:02Z</dcterms:created>
  <dcterms:modified xsi:type="dcterms:W3CDTF">2025-01-15T07:41:25Z</dcterms:modified>
</cp:coreProperties>
</file>